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13.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33.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35.xml"/>
  <Override ContentType="application/vnd.openxmlformats-officedocument.presentationml.notesSlide+xml" PartName="/ppt/notesSlides/notesSlide26.xml"/>
  <Override ContentType="application/vnd.openxmlformats-officedocument.presentationml.notesSlide+xml" PartName="/ppt/notesSlides/notesSlide24.xml"/>
  <Override ContentType="application/vnd.openxmlformats-officedocument.presentationml.notesSlide+xml" PartName="/ppt/notesSlides/notesSlide31.xml"/>
  <Override ContentType="application/vnd.openxmlformats-officedocument.presentationml.notesSlide+xml" PartName="/ppt/notesSlides/notesSlide12.xml"/>
  <Override ContentType="application/vnd.openxmlformats-officedocument.presentationml.notesSlide+xml" PartName="/ppt/notesSlides/notesSlide36.xml"/>
  <Override ContentType="application/vnd.openxmlformats-officedocument.presentationml.notesSlide+xml" PartName="/ppt/notesSlides/notesSlide20.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21.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23.xml"/>
  <Override ContentType="application/vnd.openxmlformats-officedocument.presentationml.notesSlide+xml" PartName="/ppt/notesSlides/notesSlide14.xml"/>
  <Override ContentType="application/vnd.openxmlformats-officedocument.presentationml.notesSlide+xml" PartName="/ppt/notesSlides/notesSlide25.xml"/>
  <Override ContentType="application/vnd.openxmlformats-officedocument.presentationml.slideMaster+xml" PartName="/ppt/slideMasters/slideMaster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xml" PartName="/ppt/slides/slide24.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39.xml"/>
  <Override ContentType="application/vnd.openxmlformats-officedocument.presentationml.slide+xml" PartName="/ppt/slides/slide41.xml"/>
  <Override ContentType="application/vnd.openxmlformats-officedocument.presentationml.slide+xml" PartName="/ppt/slides/slide28.xml"/>
  <Override ContentType="application/vnd.openxmlformats-officedocument.presentationml.slide+xml" PartName="/ppt/slides/slide36.xml"/>
  <Override ContentType="application/vnd.openxmlformats-officedocument.presentationml.slide+xml" PartName="/ppt/slides/slide42.xml"/>
  <Override ContentType="application/vnd.openxmlformats-officedocument.presentationml.slide+xml" PartName="/ppt/slides/slide31.xml"/>
  <Override ContentType="application/vnd.openxmlformats-officedocument.presentationml.slide+xml" PartName="/ppt/slides/slide25.xml"/>
  <Override ContentType="application/vnd.openxmlformats-officedocument.presentationml.slide+xml" PartName="/ppt/slides/slide23.xml"/>
  <Override ContentType="application/vnd.openxmlformats-officedocument.presentationml.slide+xml" PartName="/ppt/slides/slide34.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27.xml"/>
  <Override ContentType="application/vnd.openxmlformats-officedocument.presentationml.slide+xml" PartName="/ppt/slides/slide38.xml"/>
  <Override ContentType="application/vnd.openxmlformats-officedocument.presentationml.slide+xml" PartName="/ppt/slides/slide44.xml"/>
  <Override ContentType="application/vnd.openxmlformats-officedocument.presentationml.slide+xml" PartName="/ppt/slides/slide29.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0.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10.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37.xml"/><Relationship Id="rId22" Type="http://schemas.openxmlformats.org/officeDocument/2006/relationships/slide" Target="slides/slide40.xml"/><Relationship Id="rId21" Type="http://schemas.openxmlformats.org/officeDocument/2006/relationships/slide" Target="slides/slide39.xml"/><Relationship Id="rId24" Type="http://schemas.openxmlformats.org/officeDocument/2006/relationships/slide" Target="slides/slide42.xml"/><Relationship Id="rId23"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10.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24.xml"/><Relationship Id="rId26" Type="http://schemas.openxmlformats.org/officeDocument/2006/relationships/slide" Target="slides/slide22.xml"/><Relationship Id="rId25" Type="http://schemas.openxmlformats.org/officeDocument/2006/relationships/slide" Target="slides/slide26.xml"/><Relationship Id="rId28" Type="http://schemas.openxmlformats.org/officeDocument/2006/relationships/slide" Target="slides/slide23.xml"/><Relationship Id="rId27" Type="http://schemas.openxmlformats.org/officeDocument/2006/relationships/slide" Target="slides/slide28.xml"/><Relationship Id="rId5" Type="http://schemas.openxmlformats.org/officeDocument/2006/relationships/slide" Target="slides/slide21.xml"/><Relationship Id="rId6" Type="http://schemas.openxmlformats.org/officeDocument/2006/relationships/slide" Target="slides/slide38.xml"/><Relationship Id="rId7" Type="http://schemas.openxmlformats.org/officeDocument/2006/relationships/slide" Target="slides/slide43.xml"/><Relationship Id="rId8" Type="http://schemas.openxmlformats.org/officeDocument/2006/relationships/slide" Target="slides/slide44.xml"/><Relationship Id="rId11" Type="http://schemas.openxmlformats.org/officeDocument/2006/relationships/slide" Target="slides/slide29.xml"/><Relationship Id="rId10" Type="http://schemas.openxmlformats.org/officeDocument/2006/relationships/slide" Target="slides/slide27.xml"/><Relationship Id="rId13" Type="http://schemas.openxmlformats.org/officeDocument/2006/relationships/slide" Target="slides/slide31.xml"/><Relationship Id="rId12" Type="http://schemas.openxmlformats.org/officeDocument/2006/relationships/slide" Target="slides/slide30.xml"/><Relationship Id="rId15" Type="http://schemas.openxmlformats.org/officeDocument/2006/relationships/slide" Target="slides/slide33.xml"/><Relationship Id="rId14" Type="http://schemas.openxmlformats.org/officeDocument/2006/relationships/slide" Target="slides/slide32.xml"/><Relationship Id="rId17" Type="http://schemas.openxmlformats.org/officeDocument/2006/relationships/slide" Target="slides/slide35.xml"/><Relationship Id="rId16" Type="http://schemas.openxmlformats.org/officeDocument/2006/relationships/slide" Target="slides/slide34.xml"/><Relationship Id="rId19" Type="http://schemas.openxmlformats.org/officeDocument/2006/relationships/slide" Target="slides/slide36.xml"/><Relationship Id="rId18" Type="http://schemas.openxmlformats.org/officeDocument/2006/relationships/slide" Target="slides/slide2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8.jpg>
</file>

<file path=ppt/media/image2.png>
</file>

<file path=ppt/media/image21.jpg>
</file>

<file path=ppt/media/image22.jpg>
</file>

<file path=ppt/media/image24.png>
</file>

<file path=ppt/media/image25.jpg>
</file>

<file path=ppt/media/image28.jpg>
</file>

<file path=ppt/media/image29.jpg>
</file>

<file path=ppt/media/image3.png>
</file>

<file path=ppt/media/image30.jpg>
</file>

<file path=ppt/media/image31.jpg>
</file>

<file path=ppt/media/image32.jpg>
</file>

<file path=ppt/media/image33.png>
</file>

<file path=ppt/media/image35.png>
</file>

<file path=ppt/media/image36.png>
</file>

<file path=ppt/media/image37.jpg>
</file>

<file path=ppt/media/image39.jpg>
</file>

<file path=ppt/media/image4.png>
</file>

<file path=ppt/media/image40.jpg>
</file>

<file path=ppt/media/image41.jpg>
</file>

<file path=ppt/media/image42.jpg>
</file>

<file path=ppt/media/image49.jp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22c847326ea8a158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5" name="Google Shape;1005;g22c847326ea8a158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22c847326ea8a158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4" name="Google Shape;1044;g22c847326ea8a158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22c847326ea8a15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1" name="Google Shape;1051;g22c847326ea8a158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3864e25652ea06bb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5" name="Google Shape;1115;g3864e25652ea06bb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3864e25652ea06bb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9" name="Google Shape;1139;g3864e25652ea06bb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 name="Shape 1154"/>
        <p:cNvGrpSpPr/>
        <p:nvPr/>
      </p:nvGrpSpPr>
      <p:grpSpPr>
        <a:xfrm>
          <a:off x="0" y="0"/>
          <a:ext cx="0" cy="0"/>
          <a:chOff x="0" y="0"/>
          <a:chExt cx="0" cy="0"/>
        </a:xfrm>
      </p:grpSpPr>
      <p:sp>
        <p:nvSpPr>
          <p:cNvPr id="1155" name="Google Shape;1155;g3864e25652ea06bb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6" name="Google Shape;1156;g3864e25652ea06bb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 name="Shape 1171"/>
        <p:cNvGrpSpPr/>
        <p:nvPr/>
      </p:nvGrpSpPr>
      <p:grpSpPr>
        <a:xfrm>
          <a:off x="0" y="0"/>
          <a:ext cx="0" cy="0"/>
          <a:chOff x="0" y="0"/>
          <a:chExt cx="0" cy="0"/>
        </a:xfrm>
      </p:grpSpPr>
      <p:sp>
        <p:nvSpPr>
          <p:cNvPr id="1172" name="Google Shape;1172;g8a99f970728e2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3" name="Google Shape;1173;g8a99f970728e2c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 name="Shape 1178"/>
        <p:cNvGrpSpPr/>
        <p:nvPr/>
      </p:nvGrpSpPr>
      <p:grpSpPr>
        <a:xfrm>
          <a:off x="0" y="0"/>
          <a:ext cx="0" cy="0"/>
          <a:chOff x="0" y="0"/>
          <a:chExt cx="0" cy="0"/>
        </a:xfrm>
      </p:grpSpPr>
      <p:sp>
        <p:nvSpPr>
          <p:cNvPr id="1179" name="Google Shape;1179;g8a99f970728e2c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0" name="Google Shape;1180;g8a99f970728e2c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 name="Shape 1189"/>
        <p:cNvGrpSpPr/>
        <p:nvPr/>
      </p:nvGrpSpPr>
      <p:grpSpPr>
        <a:xfrm>
          <a:off x="0" y="0"/>
          <a:ext cx="0" cy="0"/>
          <a:chOff x="0" y="0"/>
          <a:chExt cx="0" cy="0"/>
        </a:xfrm>
      </p:grpSpPr>
      <p:sp>
        <p:nvSpPr>
          <p:cNvPr id="1190" name="Google Shape;1190;g2467de2f0502e02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1" name="Google Shape;1191;g2467de2f0502e02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g2467de2f0502e02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8" name="Google Shape;1198;g2467de2f0502e021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7" name="Shape 1257"/>
        <p:cNvGrpSpPr/>
        <p:nvPr/>
      </p:nvGrpSpPr>
      <p:grpSpPr>
        <a:xfrm>
          <a:off x="0" y="0"/>
          <a:ext cx="0" cy="0"/>
          <a:chOff x="0" y="0"/>
          <a:chExt cx="0" cy="0"/>
        </a:xfrm>
      </p:grpSpPr>
      <p:sp>
        <p:nvSpPr>
          <p:cNvPr id="1258" name="Google Shape;1258;g2467de2f0502e02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9" name="Google Shape;1259;g2467de2f0502e021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6" name="Shape 1296"/>
        <p:cNvGrpSpPr/>
        <p:nvPr/>
      </p:nvGrpSpPr>
      <p:grpSpPr>
        <a:xfrm>
          <a:off x="0" y="0"/>
          <a:ext cx="0" cy="0"/>
          <a:chOff x="0" y="0"/>
          <a:chExt cx="0" cy="0"/>
        </a:xfrm>
      </p:grpSpPr>
      <p:sp>
        <p:nvSpPr>
          <p:cNvPr id="1297" name="Google Shape;1297;g2467de2f0502e02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8" name="Google Shape;1298;g2467de2f0502e021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3" name="Shape 1303"/>
        <p:cNvGrpSpPr/>
        <p:nvPr/>
      </p:nvGrpSpPr>
      <p:grpSpPr>
        <a:xfrm>
          <a:off x="0" y="0"/>
          <a:ext cx="0" cy="0"/>
          <a:chOff x="0" y="0"/>
          <a:chExt cx="0" cy="0"/>
        </a:xfrm>
      </p:grpSpPr>
      <p:sp>
        <p:nvSpPr>
          <p:cNvPr id="1304" name="Google Shape;1304;g2467de2f0502e02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5" name="Google Shape;1305;g2467de2f0502e021_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4" name="Shape 1324"/>
        <p:cNvGrpSpPr/>
        <p:nvPr/>
      </p:nvGrpSpPr>
      <p:grpSpPr>
        <a:xfrm>
          <a:off x="0" y="0"/>
          <a:ext cx="0" cy="0"/>
          <a:chOff x="0" y="0"/>
          <a:chExt cx="0" cy="0"/>
        </a:xfrm>
      </p:grpSpPr>
      <p:sp>
        <p:nvSpPr>
          <p:cNvPr id="1325" name="Google Shape;1325;g2467de2f0502e02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6" name="Google Shape;1326;g2467de2f0502e021_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 name="Shape 1342"/>
        <p:cNvGrpSpPr/>
        <p:nvPr/>
      </p:nvGrpSpPr>
      <p:grpSpPr>
        <a:xfrm>
          <a:off x="0" y="0"/>
          <a:ext cx="0" cy="0"/>
          <a:chOff x="0" y="0"/>
          <a:chExt cx="0" cy="0"/>
        </a:xfrm>
      </p:grpSpPr>
      <p:sp>
        <p:nvSpPr>
          <p:cNvPr id="1343" name="Google Shape;1343;g2467de2f0502e021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4" name="Google Shape;1344;g2467de2f0502e021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2467de2f0502e021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1" name="Google Shape;1361;g2467de2f0502e021_1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g2467de2f0502e021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3" name="Google Shape;1373;g2467de2f0502e021_1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5" name="Shape 1545"/>
        <p:cNvGrpSpPr/>
        <p:nvPr/>
      </p:nvGrpSpPr>
      <p:grpSpPr>
        <a:xfrm>
          <a:off x="0" y="0"/>
          <a:ext cx="0" cy="0"/>
          <a:chOff x="0" y="0"/>
          <a:chExt cx="0" cy="0"/>
        </a:xfrm>
      </p:grpSpPr>
      <p:sp>
        <p:nvSpPr>
          <p:cNvPr id="1546" name="Google Shape;1546;g7dd76bf8800f1e4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7" name="Google Shape;1547;g7dd76bf8800f1e47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3" name="Shape 1573"/>
        <p:cNvGrpSpPr/>
        <p:nvPr/>
      </p:nvGrpSpPr>
      <p:grpSpPr>
        <a:xfrm>
          <a:off x="0" y="0"/>
          <a:ext cx="0" cy="0"/>
          <a:chOff x="0" y="0"/>
          <a:chExt cx="0" cy="0"/>
        </a:xfrm>
      </p:grpSpPr>
      <p:sp>
        <p:nvSpPr>
          <p:cNvPr id="1574" name="Google Shape;1574;gd86d2699f78cb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5" name="Google Shape;1575;gd86d2699f78cb3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2" name="Shape 1582"/>
        <p:cNvGrpSpPr/>
        <p:nvPr/>
      </p:nvGrpSpPr>
      <p:grpSpPr>
        <a:xfrm>
          <a:off x="0" y="0"/>
          <a:ext cx="0" cy="0"/>
          <a:chOff x="0" y="0"/>
          <a:chExt cx="0" cy="0"/>
        </a:xfrm>
      </p:grpSpPr>
      <p:sp>
        <p:nvSpPr>
          <p:cNvPr id="1583" name="Google Shape;1583;gd86d2699f78cb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4" name="Google Shape;1584;gd86d2699f78cb3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0" name="Shape 1590"/>
        <p:cNvGrpSpPr/>
        <p:nvPr/>
      </p:nvGrpSpPr>
      <p:grpSpPr>
        <a:xfrm>
          <a:off x="0" y="0"/>
          <a:ext cx="0" cy="0"/>
          <a:chOff x="0" y="0"/>
          <a:chExt cx="0" cy="0"/>
        </a:xfrm>
      </p:grpSpPr>
      <p:sp>
        <p:nvSpPr>
          <p:cNvPr id="1591" name="Google Shape;1591;gd86d2699f78cb3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2" name="Google Shape;1592;gd86d2699f78cb3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8" name="Shape 1598"/>
        <p:cNvGrpSpPr/>
        <p:nvPr/>
      </p:nvGrpSpPr>
      <p:grpSpPr>
        <a:xfrm>
          <a:off x="0" y="0"/>
          <a:ext cx="0" cy="0"/>
          <a:chOff x="0" y="0"/>
          <a:chExt cx="0" cy="0"/>
        </a:xfrm>
      </p:grpSpPr>
      <p:sp>
        <p:nvSpPr>
          <p:cNvPr id="1599" name="Google Shape;1599;gd86d2699f78cb3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0" name="Google Shape;1600;gd86d2699f78cb3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5" name="Shape 1625"/>
        <p:cNvGrpSpPr/>
        <p:nvPr/>
      </p:nvGrpSpPr>
      <p:grpSpPr>
        <a:xfrm>
          <a:off x="0" y="0"/>
          <a:ext cx="0" cy="0"/>
          <a:chOff x="0" y="0"/>
          <a:chExt cx="0" cy="0"/>
        </a:xfrm>
      </p:grpSpPr>
      <p:sp>
        <p:nvSpPr>
          <p:cNvPr id="1626" name="Google Shape;1626;g5342057d906c5fd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7" name="Google Shape;1627;g5342057d906c5fd1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1" name="Shape 1631"/>
        <p:cNvGrpSpPr/>
        <p:nvPr/>
      </p:nvGrpSpPr>
      <p:grpSpPr>
        <a:xfrm>
          <a:off x="0" y="0"/>
          <a:ext cx="0" cy="0"/>
          <a:chOff x="0" y="0"/>
          <a:chExt cx="0" cy="0"/>
        </a:xfrm>
      </p:grpSpPr>
      <p:sp>
        <p:nvSpPr>
          <p:cNvPr id="1632" name="Google Shape;1632;g5342057d906c5fd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3" name="Google Shape;1633;g5342057d906c5fd1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13.png"/><Relationship Id="rId4"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13.png"/><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3.png"/><Relationship Id="rId5" Type="http://schemas.openxmlformats.org/officeDocument/2006/relationships/image" Target="../media/image7.png"/><Relationship Id="rId4" Type="http://schemas.openxmlformats.org/officeDocument/2006/relationships/image" Target="../media/image9.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13.pn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3.png"/><Relationship Id="rId5" Type="http://schemas.openxmlformats.org/officeDocument/2006/relationships/image" Target="../media/image7.png"/><Relationship Id="rId4"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17750" y="1158125"/>
            <a:ext cx="4359900" cy="24177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Clr>
                <a:schemeClr val="dk2"/>
              </a:buClr>
              <a:buSzPts val="5200"/>
              <a:buNone/>
              <a:defRPr sz="6000">
                <a:solidFill>
                  <a:schemeClr val="dk2"/>
                </a:solidFill>
                <a:latin typeface="Orbitron Black"/>
                <a:ea typeface="Orbitron Black"/>
                <a:cs typeface="Orbitron Black"/>
                <a:sym typeface="Orbitron Black"/>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817750" y="3575875"/>
            <a:ext cx="2821500" cy="5070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800">
                <a:solidFill>
                  <a:srgbClr val="FFFFFF"/>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2"/>
          <p:cNvPicPr preferRelativeResize="0"/>
          <p:nvPr/>
        </p:nvPicPr>
        <p:blipFill rotWithShape="1">
          <a:blip r:embed="rId2">
            <a:alphaModFix/>
          </a:blip>
          <a:srcRect l="44304" t="23436" r="25464" b="45549"/>
          <a:stretch/>
        </p:blipFill>
        <p:spPr>
          <a:xfrm flipH="1">
            <a:off x="168398" y="96375"/>
            <a:ext cx="1839877" cy="1061700"/>
          </a:xfrm>
          <a:prstGeom prst="rect">
            <a:avLst/>
          </a:prstGeom>
          <a:noFill/>
          <a:ln>
            <a:noFill/>
          </a:ln>
        </p:spPr>
      </p:pic>
      <p:pic>
        <p:nvPicPr>
          <p:cNvPr id="12" name="Google Shape;12;p2"/>
          <p:cNvPicPr preferRelativeResize="0"/>
          <p:nvPr/>
        </p:nvPicPr>
        <p:blipFill rotWithShape="1">
          <a:blip r:embed="rId3">
            <a:alphaModFix/>
          </a:blip>
          <a:srcRect t="87013" r="72071"/>
          <a:stretch/>
        </p:blipFill>
        <p:spPr>
          <a:xfrm>
            <a:off x="0" y="3493950"/>
            <a:ext cx="4672200" cy="1649552"/>
          </a:xfrm>
          <a:prstGeom prst="rect">
            <a:avLst/>
          </a:prstGeom>
          <a:noFill/>
          <a:ln>
            <a:noFill/>
          </a:ln>
        </p:spPr>
      </p:pic>
      <p:pic>
        <p:nvPicPr>
          <p:cNvPr id="13" name="Google Shape;13;p2"/>
          <p:cNvPicPr preferRelativeResize="0"/>
          <p:nvPr/>
        </p:nvPicPr>
        <p:blipFill rotWithShape="1">
          <a:blip r:embed="rId4">
            <a:alphaModFix/>
          </a:blip>
          <a:srcRect l="73323" t="63083"/>
          <a:stretch/>
        </p:blipFill>
        <p:spPr>
          <a:xfrm rot="10800000" flipH="1">
            <a:off x="6888724" y="0"/>
            <a:ext cx="2255273" cy="1898801"/>
          </a:xfrm>
          <a:prstGeom prst="rect">
            <a:avLst/>
          </a:prstGeom>
          <a:noFill/>
          <a:ln>
            <a:noFill/>
          </a:ln>
        </p:spPr>
      </p:pic>
      <p:pic>
        <p:nvPicPr>
          <p:cNvPr id="14" name="Google Shape;14;p2"/>
          <p:cNvPicPr preferRelativeResize="0"/>
          <p:nvPr/>
        </p:nvPicPr>
        <p:blipFill rotWithShape="1">
          <a:blip r:embed="rId5">
            <a:alphaModFix/>
          </a:blip>
          <a:srcRect l="59692" b="36036"/>
          <a:stretch/>
        </p:blipFill>
        <p:spPr>
          <a:xfrm rot="5400000">
            <a:off x="5033275" y="556176"/>
            <a:ext cx="4794952" cy="4655249"/>
          </a:xfrm>
          <a:prstGeom prst="rect">
            <a:avLst/>
          </a:prstGeom>
          <a:noFill/>
          <a:ln>
            <a:noFill/>
          </a:ln>
        </p:spPr>
      </p:pic>
      <p:pic>
        <p:nvPicPr>
          <p:cNvPr id="15" name="Google Shape;15;p2"/>
          <p:cNvPicPr preferRelativeResize="0"/>
          <p:nvPr/>
        </p:nvPicPr>
        <p:blipFill rotWithShape="1">
          <a:blip r:embed="rId6">
            <a:alphaModFix/>
          </a:blip>
          <a:srcRect l="62245" t="50748"/>
          <a:stretch/>
        </p:blipFill>
        <p:spPr>
          <a:xfrm rot="219253">
            <a:off x="4706737" y="2084022"/>
            <a:ext cx="4524902" cy="332041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0">
  <p:cSld name="Title only 10">
    <p:spTree>
      <p:nvGrpSpPr>
        <p:cNvPr id="1" name="Shape 165"/>
        <p:cNvGrpSpPr/>
        <p:nvPr/>
      </p:nvGrpSpPr>
      <p:grpSpPr>
        <a:xfrm>
          <a:off x="0" y="0"/>
          <a:ext cx="0" cy="0"/>
          <a:chOff x="0" y="0"/>
          <a:chExt cx="0" cy="0"/>
        </a:xfrm>
      </p:grpSpPr>
      <p:sp>
        <p:nvSpPr>
          <p:cNvPr id="166" name="Google Shape;166;p2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2"/>
                </a:solidFill>
                <a:latin typeface="Orbitron Black"/>
                <a:ea typeface="Orbitron Black"/>
                <a:cs typeface="Orbitron Black"/>
                <a:sym typeface="Orbitron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67" name="Google Shape;167;p26"/>
          <p:cNvPicPr preferRelativeResize="0"/>
          <p:nvPr/>
        </p:nvPicPr>
        <p:blipFill rotWithShape="1">
          <a:blip r:embed="rId2">
            <a:alphaModFix/>
          </a:blip>
          <a:srcRect t="67858" r="75182"/>
          <a:stretch/>
        </p:blipFill>
        <p:spPr>
          <a:xfrm rot="372206">
            <a:off x="-308601" y="3993999"/>
            <a:ext cx="2090902" cy="1561557"/>
          </a:xfrm>
          <a:prstGeom prst="rect">
            <a:avLst/>
          </a:prstGeom>
          <a:noFill/>
          <a:ln>
            <a:noFill/>
          </a:ln>
        </p:spPr>
      </p:pic>
      <p:pic>
        <p:nvPicPr>
          <p:cNvPr id="168" name="Google Shape;168;p26"/>
          <p:cNvPicPr preferRelativeResize="0"/>
          <p:nvPr/>
        </p:nvPicPr>
        <p:blipFill rotWithShape="1">
          <a:blip r:embed="rId3">
            <a:alphaModFix/>
          </a:blip>
          <a:srcRect l="59914" t="31597" r="25851" b="48208"/>
          <a:stretch/>
        </p:blipFill>
        <p:spPr>
          <a:xfrm rot="3238494">
            <a:off x="8017671" y="693554"/>
            <a:ext cx="1343333" cy="1072016"/>
          </a:xfrm>
          <a:prstGeom prst="rect">
            <a:avLst/>
          </a:prstGeom>
          <a:noFill/>
          <a:ln>
            <a:noFill/>
          </a:ln>
        </p:spPr>
      </p:pic>
      <p:pic>
        <p:nvPicPr>
          <p:cNvPr id="169" name="Google Shape;169;p26"/>
          <p:cNvPicPr preferRelativeResize="0"/>
          <p:nvPr/>
        </p:nvPicPr>
        <p:blipFill rotWithShape="1">
          <a:blip r:embed="rId4">
            <a:alphaModFix/>
          </a:blip>
          <a:srcRect t="85758" r="73182"/>
          <a:stretch/>
        </p:blipFill>
        <p:spPr>
          <a:xfrm flipH="1">
            <a:off x="5883827" y="3875850"/>
            <a:ext cx="3307223" cy="1333502"/>
          </a:xfrm>
          <a:prstGeom prst="rect">
            <a:avLst/>
          </a:prstGeom>
          <a:noFill/>
          <a:ln>
            <a:noFill/>
          </a:ln>
        </p:spPr>
      </p:pic>
      <p:pic>
        <p:nvPicPr>
          <p:cNvPr id="170" name="Google Shape;170;p26"/>
          <p:cNvPicPr preferRelativeResize="0"/>
          <p:nvPr/>
        </p:nvPicPr>
        <p:blipFill rotWithShape="1">
          <a:blip r:embed="rId5">
            <a:alphaModFix/>
          </a:blip>
          <a:srcRect l="71661" t="62125"/>
          <a:stretch/>
        </p:blipFill>
        <p:spPr>
          <a:xfrm rot="10800000">
            <a:off x="-70452" y="-42276"/>
            <a:ext cx="1707827" cy="1388701"/>
          </a:xfrm>
          <a:prstGeom prst="rect">
            <a:avLst/>
          </a:prstGeom>
          <a:noFill/>
          <a:ln>
            <a:noFill/>
          </a:ln>
        </p:spPr>
      </p:pic>
    </p:spTree>
    <p:extLst>
      <p:ext uri="{BB962C8B-B14F-4D97-AF65-F5344CB8AC3E}">
        <p14:creationId xmlns:p14="http://schemas.microsoft.com/office/powerpoint/2010/main" val="36694646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62"/>
        <p:cNvGrpSpPr/>
        <p:nvPr/>
      </p:nvGrpSpPr>
      <p:grpSpPr>
        <a:xfrm>
          <a:off x="0" y="0"/>
          <a:ext cx="0" cy="0"/>
          <a:chOff x="0" y="0"/>
          <a:chExt cx="0" cy="0"/>
        </a:xfrm>
      </p:grpSpPr>
      <p:sp>
        <p:nvSpPr>
          <p:cNvPr id="63" name="Google Shape;63;p9"/>
          <p:cNvSpPr txBox="1">
            <a:spLocks noGrp="1"/>
          </p:cNvSpPr>
          <p:nvPr>
            <p:ph type="title"/>
          </p:nvPr>
        </p:nvSpPr>
        <p:spPr>
          <a:xfrm>
            <a:off x="3316075" y="1417088"/>
            <a:ext cx="5112900" cy="1211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Font typeface="Orbitron Black"/>
              <a:buNone/>
              <a:defRPr sz="3000">
                <a:latin typeface="Orbitron Black"/>
                <a:ea typeface="Orbitron Black"/>
                <a:cs typeface="Orbitron Black"/>
                <a:sym typeface="Orbitron Black"/>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4" name="Google Shape;64;p9"/>
          <p:cNvSpPr txBox="1">
            <a:spLocks noGrp="1"/>
          </p:cNvSpPr>
          <p:nvPr>
            <p:ph type="subTitle" idx="1"/>
          </p:nvPr>
        </p:nvSpPr>
        <p:spPr>
          <a:xfrm>
            <a:off x="4060050" y="2628725"/>
            <a:ext cx="4368900" cy="1097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65" name="Google Shape;65;p9"/>
          <p:cNvPicPr preferRelativeResize="0"/>
          <p:nvPr/>
        </p:nvPicPr>
        <p:blipFill rotWithShape="1">
          <a:blip r:embed="rId2">
            <a:alphaModFix/>
          </a:blip>
          <a:srcRect r="41162"/>
          <a:stretch/>
        </p:blipFill>
        <p:spPr>
          <a:xfrm>
            <a:off x="-381175" y="1561850"/>
            <a:ext cx="3805450" cy="3638100"/>
          </a:xfrm>
          <a:prstGeom prst="rect">
            <a:avLst/>
          </a:prstGeom>
          <a:noFill/>
          <a:ln>
            <a:noFill/>
          </a:ln>
        </p:spPr>
      </p:pic>
      <p:pic>
        <p:nvPicPr>
          <p:cNvPr id="66" name="Google Shape;66;p9"/>
          <p:cNvPicPr preferRelativeResize="0"/>
          <p:nvPr/>
        </p:nvPicPr>
        <p:blipFill rotWithShape="1">
          <a:blip r:embed="rId3">
            <a:alphaModFix/>
          </a:blip>
          <a:srcRect l="85409" t="36211" b="36834"/>
          <a:stretch/>
        </p:blipFill>
        <p:spPr>
          <a:xfrm rot="-5400000">
            <a:off x="2186800" y="-858149"/>
            <a:ext cx="1077999" cy="2083999"/>
          </a:xfrm>
          <a:prstGeom prst="rect">
            <a:avLst/>
          </a:prstGeom>
          <a:noFill/>
          <a:ln>
            <a:noFill/>
          </a:ln>
        </p:spPr>
      </p:pic>
      <p:pic>
        <p:nvPicPr>
          <p:cNvPr id="67" name="Google Shape;67;p9"/>
          <p:cNvPicPr preferRelativeResize="0"/>
          <p:nvPr/>
        </p:nvPicPr>
        <p:blipFill rotWithShape="1">
          <a:blip r:embed="rId4">
            <a:alphaModFix/>
          </a:blip>
          <a:srcRect t="70598" r="76156"/>
          <a:stretch/>
        </p:blipFill>
        <p:spPr>
          <a:xfrm rot="858186">
            <a:off x="-90681" y="4148723"/>
            <a:ext cx="2845112" cy="2023102"/>
          </a:xfrm>
          <a:prstGeom prst="rect">
            <a:avLst/>
          </a:prstGeom>
          <a:noFill/>
          <a:ln>
            <a:noFill/>
          </a:ln>
        </p:spPr>
      </p:pic>
      <p:pic>
        <p:nvPicPr>
          <p:cNvPr id="68" name="Google Shape;68;p9"/>
          <p:cNvPicPr preferRelativeResize="0"/>
          <p:nvPr/>
        </p:nvPicPr>
        <p:blipFill rotWithShape="1">
          <a:blip r:embed="rId5">
            <a:alphaModFix/>
          </a:blip>
          <a:srcRect t="86831" r="68748"/>
          <a:stretch/>
        </p:blipFill>
        <p:spPr>
          <a:xfrm rot="10800000">
            <a:off x="5841998" y="1"/>
            <a:ext cx="3293302" cy="1053625"/>
          </a:xfrm>
          <a:prstGeom prst="rect">
            <a:avLst/>
          </a:prstGeom>
          <a:noFill/>
          <a:ln>
            <a:noFill/>
          </a:ln>
        </p:spPr>
      </p:pic>
      <p:pic>
        <p:nvPicPr>
          <p:cNvPr id="69" name="Google Shape;69;p9"/>
          <p:cNvPicPr preferRelativeResize="0"/>
          <p:nvPr/>
        </p:nvPicPr>
        <p:blipFill rotWithShape="1">
          <a:blip r:embed="rId6">
            <a:alphaModFix/>
          </a:blip>
          <a:srcRect l="49176" t="22495" r="42798" b="53544"/>
          <a:stretch/>
        </p:blipFill>
        <p:spPr>
          <a:xfrm rot="-5400000">
            <a:off x="6478640" y="4076766"/>
            <a:ext cx="707523" cy="1188300"/>
          </a:xfrm>
          <a:prstGeom prst="rect">
            <a:avLst/>
          </a:prstGeom>
          <a:noFill/>
          <a:ln>
            <a:noFill/>
          </a:ln>
        </p:spPr>
      </p:pic>
    </p:spTree>
    <p:extLst>
      <p:ext uri="{BB962C8B-B14F-4D97-AF65-F5344CB8AC3E}">
        <p14:creationId xmlns:p14="http://schemas.microsoft.com/office/powerpoint/2010/main" val="30680591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115"/>
        <p:cNvGrpSpPr/>
        <p:nvPr/>
      </p:nvGrpSpPr>
      <p:grpSpPr>
        <a:xfrm>
          <a:off x="0" y="0"/>
          <a:ext cx="0" cy="0"/>
          <a:chOff x="0" y="0"/>
          <a:chExt cx="0" cy="0"/>
        </a:xfrm>
      </p:grpSpPr>
      <p:sp>
        <p:nvSpPr>
          <p:cNvPr id="116" name="Google Shape;116;p16"/>
          <p:cNvSpPr txBox="1">
            <a:spLocks noGrp="1"/>
          </p:cNvSpPr>
          <p:nvPr>
            <p:ph type="title"/>
          </p:nvPr>
        </p:nvSpPr>
        <p:spPr>
          <a:xfrm>
            <a:off x="1727850" y="2244225"/>
            <a:ext cx="5688300" cy="117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Font typeface="Orbitron Black"/>
              <a:buNone/>
              <a:defRPr sz="6500">
                <a:latin typeface="Orbitron Black"/>
                <a:ea typeface="Orbitron Black"/>
                <a:cs typeface="Orbitron Black"/>
                <a:sym typeface="Orbitron Black"/>
              </a:defRPr>
            </a:lvl1pPr>
            <a:lvl2pPr lvl="1" algn="ctr" rtl="0">
              <a:spcBef>
                <a:spcPts val="0"/>
              </a:spcBef>
              <a:spcAft>
                <a:spcPts val="0"/>
              </a:spcAft>
              <a:buSzPts val="3600"/>
              <a:buFont typeface="Orbitron Black"/>
              <a:buNone/>
              <a:defRPr sz="3600">
                <a:latin typeface="Orbitron Black"/>
                <a:ea typeface="Orbitron Black"/>
                <a:cs typeface="Orbitron Black"/>
                <a:sym typeface="Orbitron Black"/>
              </a:defRPr>
            </a:lvl2pPr>
            <a:lvl3pPr lvl="2" algn="ctr" rtl="0">
              <a:spcBef>
                <a:spcPts val="0"/>
              </a:spcBef>
              <a:spcAft>
                <a:spcPts val="0"/>
              </a:spcAft>
              <a:buSzPts val="3600"/>
              <a:buFont typeface="Orbitron Black"/>
              <a:buNone/>
              <a:defRPr sz="3600">
                <a:latin typeface="Orbitron Black"/>
                <a:ea typeface="Orbitron Black"/>
                <a:cs typeface="Orbitron Black"/>
                <a:sym typeface="Orbitron Black"/>
              </a:defRPr>
            </a:lvl3pPr>
            <a:lvl4pPr lvl="3" algn="ctr" rtl="0">
              <a:spcBef>
                <a:spcPts val="0"/>
              </a:spcBef>
              <a:spcAft>
                <a:spcPts val="0"/>
              </a:spcAft>
              <a:buSzPts val="3600"/>
              <a:buFont typeface="Orbitron Black"/>
              <a:buNone/>
              <a:defRPr sz="3600">
                <a:latin typeface="Orbitron Black"/>
                <a:ea typeface="Orbitron Black"/>
                <a:cs typeface="Orbitron Black"/>
                <a:sym typeface="Orbitron Black"/>
              </a:defRPr>
            </a:lvl4pPr>
            <a:lvl5pPr lvl="4" algn="ctr" rtl="0">
              <a:spcBef>
                <a:spcPts val="0"/>
              </a:spcBef>
              <a:spcAft>
                <a:spcPts val="0"/>
              </a:spcAft>
              <a:buSzPts val="3600"/>
              <a:buFont typeface="Orbitron Black"/>
              <a:buNone/>
              <a:defRPr sz="3600">
                <a:latin typeface="Orbitron Black"/>
                <a:ea typeface="Orbitron Black"/>
                <a:cs typeface="Orbitron Black"/>
                <a:sym typeface="Orbitron Black"/>
              </a:defRPr>
            </a:lvl5pPr>
            <a:lvl6pPr lvl="5" algn="ctr" rtl="0">
              <a:spcBef>
                <a:spcPts val="0"/>
              </a:spcBef>
              <a:spcAft>
                <a:spcPts val="0"/>
              </a:spcAft>
              <a:buSzPts val="3600"/>
              <a:buFont typeface="Orbitron Black"/>
              <a:buNone/>
              <a:defRPr sz="3600">
                <a:latin typeface="Orbitron Black"/>
                <a:ea typeface="Orbitron Black"/>
                <a:cs typeface="Orbitron Black"/>
                <a:sym typeface="Orbitron Black"/>
              </a:defRPr>
            </a:lvl6pPr>
            <a:lvl7pPr lvl="6" algn="ctr" rtl="0">
              <a:spcBef>
                <a:spcPts val="0"/>
              </a:spcBef>
              <a:spcAft>
                <a:spcPts val="0"/>
              </a:spcAft>
              <a:buSzPts val="3600"/>
              <a:buFont typeface="Orbitron Black"/>
              <a:buNone/>
              <a:defRPr sz="3600">
                <a:latin typeface="Orbitron Black"/>
                <a:ea typeface="Orbitron Black"/>
                <a:cs typeface="Orbitron Black"/>
                <a:sym typeface="Orbitron Black"/>
              </a:defRPr>
            </a:lvl7pPr>
            <a:lvl8pPr lvl="7" algn="ctr" rtl="0">
              <a:spcBef>
                <a:spcPts val="0"/>
              </a:spcBef>
              <a:spcAft>
                <a:spcPts val="0"/>
              </a:spcAft>
              <a:buSzPts val="3600"/>
              <a:buFont typeface="Orbitron Black"/>
              <a:buNone/>
              <a:defRPr sz="3600">
                <a:latin typeface="Orbitron Black"/>
                <a:ea typeface="Orbitron Black"/>
                <a:cs typeface="Orbitron Black"/>
                <a:sym typeface="Orbitron Black"/>
              </a:defRPr>
            </a:lvl8pPr>
            <a:lvl9pPr lvl="8" algn="ctr" rtl="0">
              <a:spcBef>
                <a:spcPts val="0"/>
              </a:spcBef>
              <a:spcAft>
                <a:spcPts val="0"/>
              </a:spcAft>
              <a:buSzPts val="3600"/>
              <a:buFont typeface="Orbitron Black"/>
              <a:buNone/>
              <a:defRPr sz="3600">
                <a:latin typeface="Orbitron Black"/>
                <a:ea typeface="Orbitron Black"/>
                <a:cs typeface="Orbitron Black"/>
                <a:sym typeface="Orbitron Black"/>
              </a:defRPr>
            </a:lvl9pPr>
          </a:lstStyle>
          <a:p>
            <a:endParaRPr/>
          </a:p>
        </p:txBody>
      </p:sp>
      <p:sp>
        <p:nvSpPr>
          <p:cNvPr id="117" name="Google Shape;117;p16"/>
          <p:cNvSpPr txBox="1">
            <a:spLocks noGrp="1"/>
          </p:cNvSpPr>
          <p:nvPr>
            <p:ph type="title" idx="2" hasCustomPrompt="1"/>
          </p:nvPr>
        </p:nvSpPr>
        <p:spPr>
          <a:xfrm>
            <a:off x="2996550" y="1287578"/>
            <a:ext cx="3150900" cy="956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6000"/>
              <a:buFont typeface="Orbitron SemiBold"/>
              <a:buNone/>
              <a:defRPr sz="8000">
                <a:solidFill>
                  <a:schemeClr val="accent3"/>
                </a:solidFill>
                <a:latin typeface="Orbitron SemiBold"/>
                <a:ea typeface="Orbitron SemiBold"/>
                <a:cs typeface="Orbitron SemiBold"/>
                <a:sym typeface="Orbitron SemiBold"/>
              </a:defRPr>
            </a:lvl1pPr>
            <a:lvl2pPr lvl="1" algn="ctr" rtl="0">
              <a:spcBef>
                <a:spcPts val="0"/>
              </a:spcBef>
              <a:spcAft>
                <a:spcPts val="0"/>
              </a:spcAft>
              <a:buSzPts val="6000"/>
              <a:buFont typeface="Orbitron Black"/>
              <a:buNone/>
              <a:defRPr sz="6000">
                <a:latin typeface="Orbitron Black"/>
                <a:ea typeface="Orbitron Black"/>
                <a:cs typeface="Orbitron Black"/>
                <a:sym typeface="Orbitron Black"/>
              </a:defRPr>
            </a:lvl2pPr>
            <a:lvl3pPr lvl="2" algn="ctr" rtl="0">
              <a:spcBef>
                <a:spcPts val="0"/>
              </a:spcBef>
              <a:spcAft>
                <a:spcPts val="0"/>
              </a:spcAft>
              <a:buSzPts val="6000"/>
              <a:buFont typeface="Orbitron Black"/>
              <a:buNone/>
              <a:defRPr sz="6000">
                <a:latin typeface="Orbitron Black"/>
                <a:ea typeface="Orbitron Black"/>
                <a:cs typeface="Orbitron Black"/>
                <a:sym typeface="Orbitron Black"/>
              </a:defRPr>
            </a:lvl3pPr>
            <a:lvl4pPr lvl="3" algn="ctr" rtl="0">
              <a:spcBef>
                <a:spcPts val="0"/>
              </a:spcBef>
              <a:spcAft>
                <a:spcPts val="0"/>
              </a:spcAft>
              <a:buSzPts val="6000"/>
              <a:buFont typeface="Orbitron Black"/>
              <a:buNone/>
              <a:defRPr sz="6000">
                <a:latin typeface="Orbitron Black"/>
                <a:ea typeface="Orbitron Black"/>
                <a:cs typeface="Orbitron Black"/>
                <a:sym typeface="Orbitron Black"/>
              </a:defRPr>
            </a:lvl4pPr>
            <a:lvl5pPr lvl="4" algn="ctr" rtl="0">
              <a:spcBef>
                <a:spcPts val="0"/>
              </a:spcBef>
              <a:spcAft>
                <a:spcPts val="0"/>
              </a:spcAft>
              <a:buSzPts val="6000"/>
              <a:buFont typeface="Orbitron Black"/>
              <a:buNone/>
              <a:defRPr sz="6000">
                <a:latin typeface="Orbitron Black"/>
                <a:ea typeface="Orbitron Black"/>
                <a:cs typeface="Orbitron Black"/>
                <a:sym typeface="Orbitron Black"/>
              </a:defRPr>
            </a:lvl5pPr>
            <a:lvl6pPr lvl="5" algn="ctr" rtl="0">
              <a:spcBef>
                <a:spcPts val="0"/>
              </a:spcBef>
              <a:spcAft>
                <a:spcPts val="0"/>
              </a:spcAft>
              <a:buSzPts val="6000"/>
              <a:buFont typeface="Orbitron Black"/>
              <a:buNone/>
              <a:defRPr sz="6000">
                <a:latin typeface="Orbitron Black"/>
                <a:ea typeface="Orbitron Black"/>
                <a:cs typeface="Orbitron Black"/>
                <a:sym typeface="Orbitron Black"/>
              </a:defRPr>
            </a:lvl6pPr>
            <a:lvl7pPr lvl="6" algn="ctr" rtl="0">
              <a:spcBef>
                <a:spcPts val="0"/>
              </a:spcBef>
              <a:spcAft>
                <a:spcPts val="0"/>
              </a:spcAft>
              <a:buSzPts val="6000"/>
              <a:buFont typeface="Orbitron Black"/>
              <a:buNone/>
              <a:defRPr sz="6000">
                <a:latin typeface="Orbitron Black"/>
                <a:ea typeface="Orbitron Black"/>
                <a:cs typeface="Orbitron Black"/>
                <a:sym typeface="Orbitron Black"/>
              </a:defRPr>
            </a:lvl7pPr>
            <a:lvl8pPr lvl="7" algn="ctr" rtl="0">
              <a:spcBef>
                <a:spcPts val="0"/>
              </a:spcBef>
              <a:spcAft>
                <a:spcPts val="0"/>
              </a:spcAft>
              <a:buSzPts val="6000"/>
              <a:buFont typeface="Orbitron Black"/>
              <a:buNone/>
              <a:defRPr sz="6000">
                <a:latin typeface="Orbitron Black"/>
                <a:ea typeface="Orbitron Black"/>
                <a:cs typeface="Orbitron Black"/>
                <a:sym typeface="Orbitron Black"/>
              </a:defRPr>
            </a:lvl8pPr>
            <a:lvl9pPr lvl="8" algn="ctr" rtl="0">
              <a:spcBef>
                <a:spcPts val="0"/>
              </a:spcBef>
              <a:spcAft>
                <a:spcPts val="0"/>
              </a:spcAft>
              <a:buSzPts val="6000"/>
              <a:buFont typeface="Orbitron Black"/>
              <a:buNone/>
              <a:defRPr sz="6000">
                <a:latin typeface="Orbitron Black"/>
                <a:ea typeface="Orbitron Black"/>
                <a:cs typeface="Orbitron Black"/>
                <a:sym typeface="Orbitron Black"/>
              </a:defRPr>
            </a:lvl9pPr>
          </a:lstStyle>
          <a:p>
            <a:r>
              <a:t>xx%</a:t>
            </a:r>
          </a:p>
        </p:txBody>
      </p:sp>
      <p:sp>
        <p:nvSpPr>
          <p:cNvPr id="118" name="Google Shape;118;p16"/>
          <p:cNvSpPr txBox="1">
            <a:spLocks noGrp="1"/>
          </p:cNvSpPr>
          <p:nvPr>
            <p:ph type="subTitle" idx="1"/>
          </p:nvPr>
        </p:nvSpPr>
        <p:spPr>
          <a:xfrm>
            <a:off x="2563500" y="3422725"/>
            <a:ext cx="4017000" cy="433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19" name="Google Shape;119;p16"/>
          <p:cNvPicPr preferRelativeResize="0"/>
          <p:nvPr/>
        </p:nvPicPr>
        <p:blipFill rotWithShape="1">
          <a:blip r:embed="rId2">
            <a:alphaModFix/>
          </a:blip>
          <a:srcRect l="83147" t="37717" b="36991"/>
          <a:stretch/>
        </p:blipFill>
        <p:spPr>
          <a:xfrm rot="5400000" flipH="1">
            <a:off x="631015" y="-487302"/>
            <a:ext cx="1356998" cy="2131077"/>
          </a:xfrm>
          <a:prstGeom prst="rect">
            <a:avLst/>
          </a:prstGeom>
          <a:noFill/>
          <a:ln>
            <a:noFill/>
          </a:ln>
        </p:spPr>
      </p:pic>
      <p:pic>
        <p:nvPicPr>
          <p:cNvPr id="120" name="Google Shape;120;p16"/>
          <p:cNvPicPr preferRelativeResize="0"/>
          <p:nvPr/>
        </p:nvPicPr>
        <p:blipFill rotWithShape="1">
          <a:blip r:embed="rId3">
            <a:alphaModFix/>
          </a:blip>
          <a:srcRect l="46661" t="24119" r="41260" b="49497"/>
          <a:stretch/>
        </p:blipFill>
        <p:spPr>
          <a:xfrm rot="10800000" flipH="1">
            <a:off x="7354599" y="-269650"/>
            <a:ext cx="1380076" cy="1695750"/>
          </a:xfrm>
          <a:prstGeom prst="rect">
            <a:avLst/>
          </a:prstGeom>
          <a:noFill/>
          <a:ln>
            <a:noFill/>
          </a:ln>
        </p:spPr>
      </p:pic>
      <p:pic>
        <p:nvPicPr>
          <p:cNvPr id="121" name="Google Shape;121;p16"/>
          <p:cNvPicPr preferRelativeResize="0"/>
          <p:nvPr/>
        </p:nvPicPr>
        <p:blipFill rotWithShape="1">
          <a:blip r:embed="rId4">
            <a:alphaModFix/>
          </a:blip>
          <a:srcRect l="37304" b="22148"/>
          <a:stretch/>
        </p:blipFill>
        <p:spPr>
          <a:xfrm rot="5800099" flipH="1">
            <a:off x="6243526" y="1439625"/>
            <a:ext cx="5262300" cy="4004351"/>
          </a:xfrm>
          <a:prstGeom prst="rect">
            <a:avLst/>
          </a:prstGeom>
          <a:noFill/>
          <a:ln>
            <a:noFill/>
          </a:ln>
        </p:spPr>
      </p:pic>
      <p:pic>
        <p:nvPicPr>
          <p:cNvPr id="122" name="Google Shape;122;p16"/>
          <p:cNvPicPr preferRelativeResize="0"/>
          <p:nvPr/>
        </p:nvPicPr>
        <p:blipFill rotWithShape="1">
          <a:blip r:embed="rId5">
            <a:alphaModFix/>
          </a:blip>
          <a:srcRect l="74792" t="69423"/>
          <a:stretch/>
        </p:blipFill>
        <p:spPr>
          <a:xfrm flipH="1">
            <a:off x="2" y="3007776"/>
            <a:ext cx="2997924" cy="2212376"/>
          </a:xfrm>
          <a:prstGeom prst="rect">
            <a:avLst/>
          </a:prstGeom>
          <a:noFill/>
          <a:ln>
            <a:noFill/>
          </a:ln>
        </p:spPr>
      </p:pic>
    </p:spTree>
    <p:extLst>
      <p:ext uri="{BB962C8B-B14F-4D97-AF65-F5344CB8AC3E}">
        <p14:creationId xmlns:p14="http://schemas.microsoft.com/office/powerpoint/2010/main" val="1485780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715100" y="1120350"/>
            <a:ext cx="6546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Font typeface="Orbitron Black"/>
              <a:buNone/>
              <a:defRPr>
                <a:latin typeface="Orbitron Black"/>
                <a:ea typeface="Orbitron Black"/>
                <a:cs typeface="Orbitron Black"/>
                <a:sym typeface="Orbitron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 name="Google Shape;50;p7"/>
          <p:cNvSpPr txBox="1">
            <a:spLocks noGrp="1"/>
          </p:cNvSpPr>
          <p:nvPr>
            <p:ph type="body" idx="1"/>
          </p:nvPr>
        </p:nvSpPr>
        <p:spPr>
          <a:xfrm>
            <a:off x="715099" y="1693050"/>
            <a:ext cx="5013600" cy="2330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595959"/>
              </a:buClr>
              <a:buSzPts val="1400"/>
              <a:buChar char="●"/>
              <a:defRPr sz="1600"/>
            </a:lvl1pPr>
            <a:lvl2pPr marL="914400" lvl="1" indent="-317500" rtl="0">
              <a:lnSpc>
                <a:spcPct val="115000"/>
              </a:lnSpc>
              <a:spcBef>
                <a:spcPts val="0"/>
              </a:spcBef>
              <a:spcAft>
                <a:spcPts val="0"/>
              </a:spcAft>
              <a:buClr>
                <a:srgbClr val="595959"/>
              </a:buClr>
              <a:buSzPts val="1400"/>
              <a:buFont typeface="Anaheim"/>
              <a:buChar char="○"/>
              <a:defRPr/>
            </a:lvl2pPr>
            <a:lvl3pPr marL="1371600" lvl="2" indent="-317500" rtl="0">
              <a:lnSpc>
                <a:spcPct val="115000"/>
              </a:lnSpc>
              <a:spcBef>
                <a:spcPts val="0"/>
              </a:spcBef>
              <a:spcAft>
                <a:spcPts val="0"/>
              </a:spcAft>
              <a:buClr>
                <a:srgbClr val="595959"/>
              </a:buClr>
              <a:buSzPts val="1400"/>
              <a:buFont typeface="Anaheim"/>
              <a:buChar char="■"/>
              <a:defRPr/>
            </a:lvl3pPr>
            <a:lvl4pPr marL="1828800" lvl="3" indent="-317500" rtl="0">
              <a:lnSpc>
                <a:spcPct val="115000"/>
              </a:lnSpc>
              <a:spcBef>
                <a:spcPts val="0"/>
              </a:spcBef>
              <a:spcAft>
                <a:spcPts val="0"/>
              </a:spcAft>
              <a:buClr>
                <a:srgbClr val="595959"/>
              </a:buClr>
              <a:buSzPts val="1400"/>
              <a:buFont typeface="Anaheim"/>
              <a:buChar char="●"/>
              <a:defRPr/>
            </a:lvl4pPr>
            <a:lvl5pPr marL="2286000" lvl="4" indent="-317500" rtl="0">
              <a:lnSpc>
                <a:spcPct val="115000"/>
              </a:lnSpc>
              <a:spcBef>
                <a:spcPts val="0"/>
              </a:spcBef>
              <a:spcAft>
                <a:spcPts val="0"/>
              </a:spcAft>
              <a:buClr>
                <a:srgbClr val="595959"/>
              </a:buClr>
              <a:buSzPts val="1400"/>
              <a:buFont typeface="Anaheim"/>
              <a:buChar char="○"/>
              <a:defRPr/>
            </a:lvl5pPr>
            <a:lvl6pPr marL="2743200" lvl="5" indent="-317500" rtl="0">
              <a:lnSpc>
                <a:spcPct val="115000"/>
              </a:lnSpc>
              <a:spcBef>
                <a:spcPts val="0"/>
              </a:spcBef>
              <a:spcAft>
                <a:spcPts val="0"/>
              </a:spcAft>
              <a:buClr>
                <a:srgbClr val="595959"/>
              </a:buClr>
              <a:buSzPts val="1400"/>
              <a:buFont typeface="Anaheim"/>
              <a:buChar char="■"/>
              <a:defRPr/>
            </a:lvl6pPr>
            <a:lvl7pPr marL="3200400" lvl="6" indent="-317500" rtl="0">
              <a:lnSpc>
                <a:spcPct val="115000"/>
              </a:lnSpc>
              <a:spcBef>
                <a:spcPts val="0"/>
              </a:spcBef>
              <a:spcAft>
                <a:spcPts val="0"/>
              </a:spcAft>
              <a:buClr>
                <a:srgbClr val="595959"/>
              </a:buClr>
              <a:buSzPts val="1400"/>
              <a:buFont typeface="Anaheim"/>
              <a:buChar char="●"/>
              <a:defRPr/>
            </a:lvl7pPr>
            <a:lvl8pPr marL="3657600" lvl="7" indent="-317500" rtl="0">
              <a:lnSpc>
                <a:spcPct val="115000"/>
              </a:lnSpc>
              <a:spcBef>
                <a:spcPts val="0"/>
              </a:spcBef>
              <a:spcAft>
                <a:spcPts val="0"/>
              </a:spcAft>
              <a:buClr>
                <a:srgbClr val="595959"/>
              </a:buClr>
              <a:buSzPts val="1400"/>
              <a:buFont typeface="Anaheim"/>
              <a:buChar char="○"/>
              <a:defRPr/>
            </a:lvl8pPr>
            <a:lvl9pPr marL="4114800" lvl="8" indent="-317500" rtl="0">
              <a:lnSpc>
                <a:spcPct val="115000"/>
              </a:lnSpc>
              <a:spcBef>
                <a:spcPts val="0"/>
              </a:spcBef>
              <a:spcAft>
                <a:spcPts val="0"/>
              </a:spcAft>
              <a:buClr>
                <a:srgbClr val="595959"/>
              </a:buClr>
              <a:buSzPts val="1400"/>
              <a:buFont typeface="Anaheim"/>
              <a:buChar char="■"/>
              <a:defRPr/>
            </a:lvl9pPr>
          </a:lstStyle>
          <a:p>
            <a:endParaRPr/>
          </a:p>
        </p:txBody>
      </p:sp>
      <p:pic>
        <p:nvPicPr>
          <p:cNvPr id="51" name="Google Shape;51;p7"/>
          <p:cNvPicPr preferRelativeResize="0"/>
          <p:nvPr/>
        </p:nvPicPr>
        <p:blipFill rotWithShape="1">
          <a:blip r:embed="rId2">
            <a:alphaModFix/>
          </a:blip>
          <a:srcRect t="25975" r="13606"/>
          <a:stretch/>
        </p:blipFill>
        <p:spPr>
          <a:xfrm flipH="1">
            <a:off x="6152451" y="1505175"/>
            <a:ext cx="3048699" cy="3694776"/>
          </a:xfrm>
          <a:prstGeom prst="rect">
            <a:avLst/>
          </a:prstGeom>
          <a:noFill/>
          <a:ln>
            <a:noFill/>
          </a:ln>
        </p:spPr>
      </p:pic>
      <p:pic>
        <p:nvPicPr>
          <p:cNvPr id="52" name="Google Shape;52;p7"/>
          <p:cNvPicPr preferRelativeResize="0"/>
          <p:nvPr/>
        </p:nvPicPr>
        <p:blipFill rotWithShape="1">
          <a:blip r:embed="rId3">
            <a:alphaModFix/>
          </a:blip>
          <a:srcRect l="36216" r="8193" b="21783"/>
          <a:stretch/>
        </p:blipFill>
        <p:spPr>
          <a:xfrm rot="-3604007">
            <a:off x="3690207" y="-2521955"/>
            <a:ext cx="4310386" cy="3716462"/>
          </a:xfrm>
          <a:prstGeom prst="rect">
            <a:avLst/>
          </a:prstGeom>
          <a:noFill/>
          <a:ln>
            <a:noFill/>
          </a:ln>
        </p:spPr>
      </p:pic>
      <p:pic>
        <p:nvPicPr>
          <p:cNvPr id="53" name="Google Shape;53;p7"/>
          <p:cNvPicPr preferRelativeResize="0"/>
          <p:nvPr/>
        </p:nvPicPr>
        <p:blipFill rotWithShape="1">
          <a:blip r:embed="rId4">
            <a:alphaModFix/>
          </a:blip>
          <a:srcRect t="81390" r="70414"/>
          <a:stretch/>
        </p:blipFill>
        <p:spPr>
          <a:xfrm>
            <a:off x="0" y="3194500"/>
            <a:ext cx="4080850" cy="1948998"/>
          </a:xfrm>
          <a:prstGeom prst="rect">
            <a:avLst/>
          </a:prstGeom>
          <a:noFill/>
          <a:ln>
            <a:noFill/>
          </a:ln>
        </p:spPr>
      </p:pic>
      <p:pic>
        <p:nvPicPr>
          <p:cNvPr id="54" name="Google Shape;54;p7"/>
          <p:cNvPicPr preferRelativeResize="0"/>
          <p:nvPr/>
        </p:nvPicPr>
        <p:blipFill rotWithShape="1">
          <a:blip r:embed="rId5">
            <a:alphaModFix/>
          </a:blip>
          <a:srcRect l="49705" t="23410" r="39918" b="51349"/>
          <a:stretch/>
        </p:blipFill>
        <p:spPr>
          <a:xfrm>
            <a:off x="82050" y="-265775"/>
            <a:ext cx="734326" cy="1004800"/>
          </a:xfrm>
          <a:prstGeom prst="rect">
            <a:avLst/>
          </a:prstGeom>
          <a:noFill/>
          <a:ln>
            <a:noFill/>
          </a:ln>
        </p:spPr>
      </p:pic>
      <p:pic>
        <p:nvPicPr>
          <p:cNvPr id="55" name="Google Shape;55;p7"/>
          <p:cNvPicPr preferRelativeResize="0"/>
          <p:nvPr/>
        </p:nvPicPr>
        <p:blipFill rotWithShape="1">
          <a:blip r:embed="rId6">
            <a:alphaModFix/>
          </a:blip>
          <a:srcRect l="79561" t="72793"/>
          <a:stretch/>
        </p:blipFill>
        <p:spPr>
          <a:xfrm rot="10800000" flipH="1">
            <a:off x="7858925" y="-81201"/>
            <a:ext cx="1405752" cy="117682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715100" y="1307100"/>
            <a:ext cx="77139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Font typeface="Orbitron Black"/>
              <a:buNone/>
              <a:defRPr sz="8000">
                <a:latin typeface="Orbitron Black"/>
                <a:ea typeface="Orbitron Black"/>
                <a:cs typeface="Orbitron Black"/>
                <a:sym typeface="Orbitron Black"/>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pic>
        <p:nvPicPr>
          <p:cNvPr id="58" name="Google Shape;58;p8"/>
          <p:cNvPicPr preferRelativeResize="0"/>
          <p:nvPr/>
        </p:nvPicPr>
        <p:blipFill rotWithShape="1">
          <a:blip r:embed="rId2">
            <a:alphaModFix/>
          </a:blip>
          <a:srcRect t="70964" r="75840"/>
          <a:stretch/>
        </p:blipFill>
        <p:spPr>
          <a:xfrm rot="10799976">
            <a:off x="7111501" y="3109409"/>
            <a:ext cx="2979200" cy="2064704"/>
          </a:xfrm>
          <a:prstGeom prst="rect">
            <a:avLst/>
          </a:prstGeom>
          <a:noFill/>
          <a:ln>
            <a:noFill/>
          </a:ln>
        </p:spPr>
      </p:pic>
      <p:pic>
        <p:nvPicPr>
          <p:cNvPr id="59" name="Google Shape;59;p8"/>
          <p:cNvPicPr preferRelativeResize="0"/>
          <p:nvPr/>
        </p:nvPicPr>
        <p:blipFill rotWithShape="1">
          <a:blip r:embed="rId3">
            <a:alphaModFix/>
          </a:blip>
          <a:srcRect l="85672" t="38020" b="38111"/>
          <a:stretch/>
        </p:blipFill>
        <p:spPr>
          <a:xfrm rot="-5400000">
            <a:off x="1052486" y="-370162"/>
            <a:ext cx="907676" cy="1582449"/>
          </a:xfrm>
          <a:prstGeom prst="rect">
            <a:avLst/>
          </a:prstGeom>
          <a:noFill/>
          <a:ln>
            <a:noFill/>
          </a:ln>
        </p:spPr>
      </p:pic>
      <p:pic>
        <p:nvPicPr>
          <p:cNvPr id="60" name="Google Shape;60;p8"/>
          <p:cNvPicPr preferRelativeResize="0"/>
          <p:nvPr/>
        </p:nvPicPr>
        <p:blipFill rotWithShape="1">
          <a:blip r:embed="rId4">
            <a:alphaModFix/>
          </a:blip>
          <a:srcRect t="86876" r="72289"/>
          <a:stretch/>
        </p:blipFill>
        <p:spPr>
          <a:xfrm rot="10800000">
            <a:off x="5865525" y="-32775"/>
            <a:ext cx="3306701" cy="1188976"/>
          </a:xfrm>
          <a:prstGeom prst="rect">
            <a:avLst/>
          </a:prstGeom>
          <a:noFill/>
          <a:ln>
            <a:noFill/>
          </a:ln>
        </p:spPr>
      </p:pic>
      <p:pic>
        <p:nvPicPr>
          <p:cNvPr id="61" name="Google Shape;61;p8"/>
          <p:cNvPicPr preferRelativeResize="0"/>
          <p:nvPr/>
        </p:nvPicPr>
        <p:blipFill rotWithShape="1">
          <a:blip r:embed="rId5">
            <a:alphaModFix/>
          </a:blip>
          <a:srcRect l="74647" t="66575"/>
          <a:stretch/>
        </p:blipFill>
        <p:spPr>
          <a:xfrm flipH="1">
            <a:off x="-1" y="3381975"/>
            <a:ext cx="2234276" cy="17921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a:off x="720000" y="1742775"/>
            <a:ext cx="2486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atin typeface="Orbitron SemiBold"/>
                <a:ea typeface="Orbitron SemiBold"/>
                <a:cs typeface="Orbitron SemiBold"/>
                <a:sym typeface="Orbitron SemiBol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2" name="Google Shape;82;p13"/>
          <p:cNvSpPr txBox="1">
            <a:spLocks noGrp="1"/>
          </p:cNvSpPr>
          <p:nvPr>
            <p:ph type="title" idx="2" hasCustomPrompt="1"/>
          </p:nvPr>
        </p:nvSpPr>
        <p:spPr>
          <a:xfrm>
            <a:off x="720000" y="1149600"/>
            <a:ext cx="13569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3"/>
                </a:solidFill>
                <a:latin typeface="Orbitron SemiBold"/>
                <a:ea typeface="Orbitron SemiBold"/>
                <a:cs typeface="Orbitron SemiBold"/>
                <a:sym typeface="Orbitron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a:spLocks noGrp="1"/>
          </p:cNvSpPr>
          <p:nvPr>
            <p:ph type="subTitle" idx="1"/>
          </p:nvPr>
        </p:nvSpPr>
        <p:spPr>
          <a:xfrm>
            <a:off x="720000" y="2270475"/>
            <a:ext cx="24867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rgbClr val="FFFFFF"/>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4" name="Google Shape;84;p13"/>
          <p:cNvSpPr txBox="1">
            <a:spLocks noGrp="1"/>
          </p:cNvSpPr>
          <p:nvPr>
            <p:ph type="title" idx="3"/>
          </p:nvPr>
        </p:nvSpPr>
        <p:spPr>
          <a:xfrm>
            <a:off x="3407063" y="1742775"/>
            <a:ext cx="2486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atin typeface="Orbitron SemiBold"/>
                <a:ea typeface="Orbitron SemiBold"/>
                <a:cs typeface="Orbitron SemiBold"/>
                <a:sym typeface="Orbitron SemiBol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5" name="Google Shape;85;p13"/>
          <p:cNvSpPr txBox="1">
            <a:spLocks noGrp="1"/>
          </p:cNvSpPr>
          <p:nvPr>
            <p:ph type="title" idx="4" hasCustomPrompt="1"/>
          </p:nvPr>
        </p:nvSpPr>
        <p:spPr>
          <a:xfrm>
            <a:off x="3407063" y="1149600"/>
            <a:ext cx="13569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3"/>
                </a:solidFill>
                <a:latin typeface="Orbitron SemiBold"/>
                <a:ea typeface="Orbitron SemiBold"/>
                <a:cs typeface="Orbitron SemiBold"/>
                <a:sym typeface="Orbitron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subTitle" idx="5"/>
          </p:nvPr>
        </p:nvSpPr>
        <p:spPr>
          <a:xfrm>
            <a:off x="3407063" y="2270475"/>
            <a:ext cx="24867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rgbClr val="FFFFFF"/>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7" name="Google Shape;87;p13"/>
          <p:cNvSpPr txBox="1">
            <a:spLocks noGrp="1"/>
          </p:cNvSpPr>
          <p:nvPr>
            <p:ph type="title" idx="6"/>
          </p:nvPr>
        </p:nvSpPr>
        <p:spPr>
          <a:xfrm>
            <a:off x="720000" y="3596000"/>
            <a:ext cx="2486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atin typeface="Orbitron SemiBold"/>
                <a:ea typeface="Orbitron SemiBold"/>
                <a:cs typeface="Orbitron SemiBold"/>
                <a:sym typeface="Orbitron SemiBol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8" name="Google Shape;88;p13"/>
          <p:cNvSpPr txBox="1">
            <a:spLocks noGrp="1"/>
          </p:cNvSpPr>
          <p:nvPr>
            <p:ph type="title" idx="7" hasCustomPrompt="1"/>
          </p:nvPr>
        </p:nvSpPr>
        <p:spPr>
          <a:xfrm>
            <a:off x="720000" y="3002825"/>
            <a:ext cx="13569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3"/>
                </a:solidFill>
                <a:latin typeface="Orbitron SemiBold"/>
                <a:ea typeface="Orbitron SemiBold"/>
                <a:cs typeface="Orbitron SemiBold"/>
                <a:sym typeface="Orbitron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subTitle" idx="8"/>
          </p:nvPr>
        </p:nvSpPr>
        <p:spPr>
          <a:xfrm>
            <a:off x="720000" y="4123700"/>
            <a:ext cx="24867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rgbClr val="FFFFFF"/>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 name="Google Shape;90;p13"/>
          <p:cNvSpPr txBox="1">
            <a:spLocks noGrp="1"/>
          </p:cNvSpPr>
          <p:nvPr>
            <p:ph type="title" idx="9"/>
          </p:nvPr>
        </p:nvSpPr>
        <p:spPr>
          <a:xfrm>
            <a:off x="3407063" y="3596000"/>
            <a:ext cx="24867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atin typeface="Orbitron SemiBold"/>
                <a:ea typeface="Orbitron SemiBold"/>
                <a:cs typeface="Orbitron SemiBold"/>
                <a:sym typeface="Orbitron SemiBol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3"/>
          <p:cNvSpPr txBox="1">
            <a:spLocks noGrp="1"/>
          </p:cNvSpPr>
          <p:nvPr>
            <p:ph type="title" idx="13" hasCustomPrompt="1"/>
          </p:nvPr>
        </p:nvSpPr>
        <p:spPr>
          <a:xfrm>
            <a:off x="3407063" y="3002825"/>
            <a:ext cx="13569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3"/>
                </a:solidFill>
                <a:latin typeface="Orbitron SemiBold"/>
                <a:ea typeface="Orbitron SemiBold"/>
                <a:cs typeface="Orbitron SemiBold"/>
                <a:sym typeface="Orbitron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subTitle" idx="14"/>
          </p:nvPr>
        </p:nvSpPr>
        <p:spPr>
          <a:xfrm>
            <a:off x="3407063" y="4123700"/>
            <a:ext cx="24867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rgbClr val="FFFFFF"/>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2"/>
                </a:solidFill>
                <a:latin typeface="Orbitron Black"/>
                <a:ea typeface="Orbitron Black"/>
                <a:cs typeface="Orbitron Black"/>
                <a:sym typeface="Orbitron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94" name="Google Shape;94;p13"/>
          <p:cNvPicPr preferRelativeResize="0"/>
          <p:nvPr/>
        </p:nvPicPr>
        <p:blipFill rotWithShape="1">
          <a:blip r:embed="rId2">
            <a:alphaModFix/>
          </a:blip>
          <a:srcRect l="74431" t="63259"/>
          <a:stretch/>
        </p:blipFill>
        <p:spPr>
          <a:xfrm rot="10800000">
            <a:off x="-1" y="-1"/>
            <a:ext cx="1095250" cy="957476"/>
          </a:xfrm>
          <a:prstGeom prst="rect">
            <a:avLst/>
          </a:prstGeom>
          <a:noFill/>
          <a:ln>
            <a:noFill/>
          </a:ln>
        </p:spPr>
      </p:pic>
      <p:pic>
        <p:nvPicPr>
          <p:cNvPr id="95" name="Google Shape;95;p13"/>
          <p:cNvPicPr preferRelativeResize="0"/>
          <p:nvPr/>
        </p:nvPicPr>
        <p:blipFill rotWithShape="1">
          <a:blip r:embed="rId3">
            <a:alphaModFix/>
          </a:blip>
          <a:srcRect t="84156" r="68254"/>
          <a:stretch/>
        </p:blipFill>
        <p:spPr>
          <a:xfrm rot="10800000">
            <a:off x="6848475" y="2"/>
            <a:ext cx="2295526" cy="869898"/>
          </a:xfrm>
          <a:prstGeom prst="rect">
            <a:avLst/>
          </a:prstGeom>
          <a:noFill/>
          <a:ln>
            <a:noFill/>
          </a:ln>
        </p:spPr>
      </p:pic>
      <p:pic>
        <p:nvPicPr>
          <p:cNvPr id="96" name="Google Shape;96;p13"/>
          <p:cNvPicPr preferRelativeResize="0"/>
          <p:nvPr/>
        </p:nvPicPr>
        <p:blipFill rotWithShape="1">
          <a:blip r:embed="rId4">
            <a:alphaModFix/>
          </a:blip>
          <a:srcRect l="59847" t="31887" r="26205" b="46431"/>
          <a:stretch/>
        </p:blipFill>
        <p:spPr>
          <a:xfrm>
            <a:off x="0" y="4440450"/>
            <a:ext cx="804024" cy="703051"/>
          </a:xfrm>
          <a:prstGeom prst="rect">
            <a:avLst/>
          </a:prstGeom>
          <a:noFill/>
          <a:ln>
            <a:noFill/>
          </a:ln>
        </p:spPr>
      </p:pic>
      <p:pic>
        <p:nvPicPr>
          <p:cNvPr id="97" name="Google Shape;97;p13"/>
          <p:cNvPicPr preferRelativeResize="0"/>
          <p:nvPr/>
        </p:nvPicPr>
        <p:blipFill rotWithShape="1">
          <a:blip r:embed="rId5">
            <a:alphaModFix/>
          </a:blip>
          <a:srcRect r="6994" b="47028"/>
          <a:stretch/>
        </p:blipFill>
        <p:spPr>
          <a:xfrm>
            <a:off x="5181650" y="829575"/>
            <a:ext cx="4903685" cy="3950049"/>
          </a:xfrm>
          <a:prstGeom prst="rect">
            <a:avLst/>
          </a:prstGeom>
          <a:noFill/>
          <a:ln>
            <a:noFill/>
          </a:ln>
        </p:spPr>
      </p:pic>
      <p:pic>
        <p:nvPicPr>
          <p:cNvPr id="98" name="Google Shape;98;p13"/>
          <p:cNvPicPr preferRelativeResize="0"/>
          <p:nvPr/>
        </p:nvPicPr>
        <p:blipFill rotWithShape="1">
          <a:blip r:embed="rId6">
            <a:alphaModFix/>
          </a:blip>
          <a:srcRect l="38080" b="21079"/>
          <a:stretch/>
        </p:blipFill>
        <p:spPr>
          <a:xfrm rot="5984443">
            <a:off x="4321824" y="4106799"/>
            <a:ext cx="5869200" cy="45841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5">
  <p:cSld name="CUSTOM_1_1_1_1_1">
    <p:spTree>
      <p:nvGrpSpPr>
        <p:cNvPr id="1" name="Shape 141"/>
        <p:cNvGrpSpPr/>
        <p:nvPr/>
      </p:nvGrpSpPr>
      <p:grpSpPr>
        <a:xfrm>
          <a:off x="0" y="0"/>
          <a:ext cx="0" cy="0"/>
          <a:chOff x="0" y="0"/>
          <a:chExt cx="0" cy="0"/>
        </a:xfrm>
      </p:grpSpPr>
      <p:sp>
        <p:nvSpPr>
          <p:cNvPr id="142" name="Google Shape;142;p2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2"/>
                </a:solidFill>
                <a:latin typeface="Orbitron Black"/>
                <a:ea typeface="Orbitron Black"/>
                <a:cs typeface="Orbitron Black"/>
                <a:sym typeface="Orbitron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43" name="Google Shape;143;p21"/>
          <p:cNvPicPr preferRelativeResize="0"/>
          <p:nvPr/>
        </p:nvPicPr>
        <p:blipFill rotWithShape="1">
          <a:blip r:embed="rId2">
            <a:alphaModFix/>
          </a:blip>
          <a:srcRect l="86001" t="35634" b="35745"/>
          <a:stretch/>
        </p:blipFill>
        <p:spPr>
          <a:xfrm rot="-5400000">
            <a:off x="7299725" y="-747025"/>
            <a:ext cx="816676" cy="1747400"/>
          </a:xfrm>
          <a:prstGeom prst="rect">
            <a:avLst/>
          </a:prstGeom>
          <a:noFill/>
          <a:ln>
            <a:noFill/>
          </a:ln>
        </p:spPr>
      </p:pic>
      <p:pic>
        <p:nvPicPr>
          <p:cNvPr id="144" name="Google Shape;144;p21"/>
          <p:cNvPicPr preferRelativeResize="0"/>
          <p:nvPr/>
        </p:nvPicPr>
        <p:blipFill rotWithShape="1">
          <a:blip r:embed="rId3">
            <a:alphaModFix/>
          </a:blip>
          <a:srcRect l="49163" t="21050" r="41512" b="51540"/>
          <a:stretch/>
        </p:blipFill>
        <p:spPr>
          <a:xfrm rot="-5400000">
            <a:off x="-183025" y="4118450"/>
            <a:ext cx="852577" cy="140977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78"/>
        <p:cNvGrpSpPr/>
        <p:nvPr/>
      </p:nvGrpSpPr>
      <p:grpSpPr>
        <a:xfrm>
          <a:off x="0" y="0"/>
          <a:ext cx="0" cy="0"/>
          <a:chOff x="0" y="0"/>
          <a:chExt cx="0" cy="0"/>
        </a:xfrm>
      </p:grpSpPr>
      <p:sp>
        <p:nvSpPr>
          <p:cNvPr id="179" name="Google Shape;179;p28"/>
          <p:cNvSpPr txBox="1">
            <a:spLocks noGrp="1"/>
          </p:cNvSpPr>
          <p:nvPr>
            <p:ph type="subTitle" idx="1"/>
          </p:nvPr>
        </p:nvSpPr>
        <p:spPr>
          <a:xfrm>
            <a:off x="1851000" y="2846250"/>
            <a:ext cx="5442000" cy="68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 name="Google Shape;180;p28"/>
          <p:cNvSpPr txBox="1">
            <a:spLocks noGrp="1"/>
          </p:cNvSpPr>
          <p:nvPr>
            <p:ph type="title"/>
          </p:nvPr>
        </p:nvSpPr>
        <p:spPr>
          <a:xfrm>
            <a:off x="1851000" y="1611750"/>
            <a:ext cx="5442000" cy="123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Font typeface="Orbitron Black"/>
              <a:buNone/>
              <a:defRPr sz="10000">
                <a:latin typeface="Orbitron Black"/>
                <a:ea typeface="Orbitron Black"/>
                <a:cs typeface="Orbitron Black"/>
                <a:sym typeface="Orbitron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81" name="Google Shape;181;p28"/>
          <p:cNvPicPr preferRelativeResize="0"/>
          <p:nvPr/>
        </p:nvPicPr>
        <p:blipFill rotWithShape="1">
          <a:blip r:embed="rId2">
            <a:alphaModFix/>
          </a:blip>
          <a:srcRect l="85450" t="37677" b="38179"/>
          <a:stretch/>
        </p:blipFill>
        <p:spPr>
          <a:xfrm>
            <a:off x="8161725" y="2959800"/>
            <a:ext cx="1038702" cy="1803725"/>
          </a:xfrm>
          <a:prstGeom prst="rect">
            <a:avLst/>
          </a:prstGeom>
          <a:noFill/>
          <a:ln>
            <a:noFill/>
          </a:ln>
        </p:spPr>
      </p:pic>
      <p:pic>
        <p:nvPicPr>
          <p:cNvPr id="182" name="Google Shape;182;p28"/>
          <p:cNvPicPr preferRelativeResize="0"/>
          <p:nvPr/>
        </p:nvPicPr>
        <p:blipFill rotWithShape="1">
          <a:blip r:embed="rId3">
            <a:alphaModFix/>
          </a:blip>
          <a:srcRect t="84158" r="70194"/>
          <a:stretch/>
        </p:blipFill>
        <p:spPr>
          <a:xfrm>
            <a:off x="-119775" y="3763000"/>
            <a:ext cx="3595300" cy="1450951"/>
          </a:xfrm>
          <a:prstGeom prst="rect">
            <a:avLst/>
          </a:prstGeom>
          <a:noFill/>
          <a:ln>
            <a:noFill/>
          </a:ln>
        </p:spPr>
      </p:pic>
      <p:pic>
        <p:nvPicPr>
          <p:cNvPr id="183" name="Google Shape;183;p28"/>
          <p:cNvPicPr preferRelativeResize="0"/>
          <p:nvPr/>
        </p:nvPicPr>
        <p:blipFill rotWithShape="1">
          <a:blip r:embed="rId4">
            <a:alphaModFix/>
          </a:blip>
          <a:srcRect l="57981" t="27173" r="23159" b="46658"/>
          <a:stretch/>
        </p:blipFill>
        <p:spPr>
          <a:xfrm rot="5400000">
            <a:off x="-104300" y="1122000"/>
            <a:ext cx="950149" cy="741574"/>
          </a:xfrm>
          <a:prstGeom prst="rect">
            <a:avLst/>
          </a:prstGeom>
          <a:noFill/>
          <a:ln>
            <a:noFill/>
          </a:ln>
        </p:spPr>
      </p:pic>
      <p:pic>
        <p:nvPicPr>
          <p:cNvPr id="184" name="Google Shape;184;p28"/>
          <p:cNvPicPr preferRelativeResize="0"/>
          <p:nvPr/>
        </p:nvPicPr>
        <p:blipFill rotWithShape="1">
          <a:blip r:embed="rId5">
            <a:alphaModFix/>
          </a:blip>
          <a:srcRect l="39119" r="7203" b="22420"/>
          <a:stretch/>
        </p:blipFill>
        <p:spPr>
          <a:xfrm rot="1955675">
            <a:off x="1038049" y="-1962800"/>
            <a:ext cx="3179699" cy="2816127"/>
          </a:xfrm>
          <a:prstGeom prst="rect">
            <a:avLst/>
          </a:prstGeom>
          <a:noFill/>
          <a:ln>
            <a:noFill/>
          </a:ln>
        </p:spPr>
      </p:pic>
      <p:pic>
        <p:nvPicPr>
          <p:cNvPr id="185" name="Google Shape;185;p28"/>
          <p:cNvPicPr preferRelativeResize="0"/>
          <p:nvPr/>
        </p:nvPicPr>
        <p:blipFill rotWithShape="1">
          <a:blip r:embed="rId6">
            <a:alphaModFix/>
          </a:blip>
          <a:srcRect l="72488" t="64626"/>
          <a:stretch/>
        </p:blipFill>
        <p:spPr>
          <a:xfrm rot="-5400000">
            <a:off x="7297251" y="194699"/>
            <a:ext cx="2135675" cy="167064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10"/>
        <p:cNvGrpSpPr/>
        <p:nvPr/>
      </p:nvGrpSpPr>
      <p:grpSpPr>
        <a:xfrm>
          <a:off x="0" y="0"/>
          <a:ext cx="0" cy="0"/>
          <a:chOff x="0" y="0"/>
          <a:chExt cx="0" cy="0"/>
        </a:xfrm>
      </p:grpSpPr>
      <p:pic>
        <p:nvPicPr>
          <p:cNvPr id="311" name="Google Shape;311;p41"/>
          <p:cNvPicPr preferRelativeResize="0"/>
          <p:nvPr/>
        </p:nvPicPr>
        <p:blipFill rotWithShape="1">
          <a:blip r:embed="rId2">
            <a:alphaModFix/>
          </a:blip>
          <a:srcRect t="67858" r="75182"/>
          <a:stretch/>
        </p:blipFill>
        <p:spPr>
          <a:xfrm rot="372204">
            <a:off x="-293427" y="3713945"/>
            <a:ext cx="2496404" cy="1864408"/>
          </a:xfrm>
          <a:prstGeom prst="rect">
            <a:avLst/>
          </a:prstGeom>
          <a:noFill/>
          <a:ln>
            <a:noFill/>
          </a:ln>
        </p:spPr>
      </p:pic>
      <p:pic>
        <p:nvPicPr>
          <p:cNvPr id="312" name="Google Shape;312;p41"/>
          <p:cNvPicPr preferRelativeResize="0"/>
          <p:nvPr/>
        </p:nvPicPr>
        <p:blipFill rotWithShape="1">
          <a:blip r:embed="rId3">
            <a:alphaModFix/>
          </a:blip>
          <a:srcRect l="59914" t="31597" r="25851" b="48208"/>
          <a:stretch/>
        </p:blipFill>
        <p:spPr>
          <a:xfrm rot="3238517">
            <a:off x="7506504" y="137783"/>
            <a:ext cx="1844790" cy="1472184"/>
          </a:xfrm>
          <a:prstGeom prst="rect">
            <a:avLst/>
          </a:prstGeom>
          <a:noFill/>
          <a:ln>
            <a:noFill/>
          </a:ln>
        </p:spPr>
      </p:pic>
      <p:pic>
        <p:nvPicPr>
          <p:cNvPr id="313" name="Google Shape;313;p41"/>
          <p:cNvPicPr preferRelativeResize="0"/>
          <p:nvPr/>
        </p:nvPicPr>
        <p:blipFill rotWithShape="1">
          <a:blip r:embed="rId4">
            <a:alphaModFix/>
          </a:blip>
          <a:srcRect t="85758" r="73182"/>
          <a:stretch/>
        </p:blipFill>
        <p:spPr>
          <a:xfrm flipH="1">
            <a:off x="5883827" y="3875850"/>
            <a:ext cx="3307223" cy="1333502"/>
          </a:xfrm>
          <a:prstGeom prst="rect">
            <a:avLst/>
          </a:prstGeom>
          <a:noFill/>
          <a:ln>
            <a:noFill/>
          </a:ln>
        </p:spPr>
      </p:pic>
      <p:pic>
        <p:nvPicPr>
          <p:cNvPr id="314" name="Google Shape;314;p41"/>
          <p:cNvPicPr preferRelativeResize="0"/>
          <p:nvPr/>
        </p:nvPicPr>
        <p:blipFill rotWithShape="1">
          <a:blip r:embed="rId5">
            <a:alphaModFix/>
          </a:blip>
          <a:srcRect l="71661" t="62125"/>
          <a:stretch/>
        </p:blipFill>
        <p:spPr>
          <a:xfrm rot="10800000">
            <a:off x="-44800" y="1"/>
            <a:ext cx="1999150" cy="16256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15"/>
        <p:cNvGrpSpPr/>
        <p:nvPr/>
      </p:nvGrpSpPr>
      <p:grpSpPr>
        <a:xfrm>
          <a:off x="0" y="0"/>
          <a:ext cx="0" cy="0"/>
          <a:chOff x="0" y="0"/>
          <a:chExt cx="0" cy="0"/>
        </a:xfrm>
      </p:grpSpPr>
      <p:pic>
        <p:nvPicPr>
          <p:cNvPr id="316" name="Google Shape;316;p42"/>
          <p:cNvPicPr preferRelativeResize="0"/>
          <p:nvPr/>
        </p:nvPicPr>
        <p:blipFill rotWithShape="1">
          <a:blip r:embed="rId2">
            <a:alphaModFix/>
          </a:blip>
          <a:srcRect l="85450" t="37677" b="38179"/>
          <a:stretch/>
        </p:blipFill>
        <p:spPr>
          <a:xfrm>
            <a:off x="8240750" y="2337526"/>
            <a:ext cx="1307775" cy="2270976"/>
          </a:xfrm>
          <a:prstGeom prst="rect">
            <a:avLst/>
          </a:prstGeom>
          <a:noFill/>
          <a:ln>
            <a:noFill/>
          </a:ln>
        </p:spPr>
      </p:pic>
      <p:pic>
        <p:nvPicPr>
          <p:cNvPr id="317" name="Google Shape;317;p42"/>
          <p:cNvPicPr preferRelativeResize="0"/>
          <p:nvPr/>
        </p:nvPicPr>
        <p:blipFill rotWithShape="1">
          <a:blip r:embed="rId3">
            <a:alphaModFix/>
          </a:blip>
          <a:srcRect t="84158" r="70194"/>
          <a:stretch/>
        </p:blipFill>
        <p:spPr>
          <a:xfrm>
            <a:off x="0" y="3511000"/>
            <a:ext cx="4045174" cy="1632501"/>
          </a:xfrm>
          <a:prstGeom prst="rect">
            <a:avLst/>
          </a:prstGeom>
          <a:noFill/>
          <a:ln>
            <a:noFill/>
          </a:ln>
        </p:spPr>
      </p:pic>
      <p:pic>
        <p:nvPicPr>
          <p:cNvPr id="318" name="Google Shape;318;p42"/>
          <p:cNvPicPr preferRelativeResize="0"/>
          <p:nvPr/>
        </p:nvPicPr>
        <p:blipFill rotWithShape="1">
          <a:blip r:embed="rId4">
            <a:alphaModFix/>
          </a:blip>
          <a:srcRect l="57981" t="27173" r="23159" b="46658"/>
          <a:stretch/>
        </p:blipFill>
        <p:spPr>
          <a:xfrm rot="5400000">
            <a:off x="-104300" y="1122000"/>
            <a:ext cx="950149" cy="741574"/>
          </a:xfrm>
          <a:prstGeom prst="rect">
            <a:avLst/>
          </a:prstGeom>
          <a:noFill/>
          <a:ln>
            <a:noFill/>
          </a:ln>
        </p:spPr>
      </p:pic>
      <p:pic>
        <p:nvPicPr>
          <p:cNvPr id="319" name="Google Shape;319;p42"/>
          <p:cNvPicPr preferRelativeResize="0"/>
          <p:nvPr/>
        </p:nvPicPr>
        <p:blipFill rotWithShape="1">
          <a:blip r:embed="rId5">
            <a:alphaModFix/>
          </a:blip>
          <a:srcRect l="39119" r="7203" b="22420"/>
          <a:stretch/>
        </p:blipFill>
        <p:spPr>
          <a:xfrm rot="1955675">
            <a:off x="357349" y="-2232875"/>
            <a:ext cx="3179699" cy="2816127"/>
          </a:xfrm>
          <a:prstGeom prst="rect">
            <a:avLst/>
          </a:prstGeom>
          <a:noFill/>
          <a:ln>
            <a:noFill/>
          </a:ln>
        </p:spPr>
      </p:pic>
      <p:pic>
        <p:nvPicPr>
          <p:cNvPr id="320" name="Google Shape;320;p42"/>
          <p:cNvPicPr preferRelativeResize="0"/>
          <p:nvPr/>
        </p:nvPicPr>
        <p:blipFill rotWithShape="1">
          <a:blip r:embed="rId6">
            <a:alphaModFix/>
          </a:blip>
          <a:srcRect l="72488" t="64626"/>
          <a:stretch/>
        </p:blipFill>
        <p:spPr>
          <a:xfrm rot="-5400000">
            <a:off x="7297251" y="194699"/>
            <a:ext cx="2135675" cy="1670649"/>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Orbitron"/>
              <a:buNone/>
              <a:defRPr sz="3500">
                <a:solidFill>
                  <a:schemeClr val="dk2"/>
                </a:solidFill>
                <a:latin typeface="Orbitron"/>
                <a:ea typeface="Orbitron"/>
                <a:cs typeface="Orbitron"/>
                <a:sym typeface="Orbitron"/>
              </a:defRPr>
            </a:lvl1pPr>
            <a:lvl2pPr lvl="1"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2pPr>
            <a:lvl3pPr lvl="2"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3pPr>
            <a:lvl4pPr lvl="3"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4pPr>
            <a:lvl5pPr lvl="4"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5pPr>
            <a:lvl6pPr lvl="5"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6pPr>
            <a:lvl7pPr lvl="6"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7pPr>
            <a:lvl8pPr lvl="7"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8pPr>
            <a:lvl9pPr lvl="8" rtl="0">
              <a:spcBef>
                <a:spcPts val="0"/>
              </a:spcBef>
              <a:spcAft>
                <a:spcPts val="0"/>
              </a:spcAft>
              <a:buClr>
                <a:schemeClr val="accent6"/>
              </a:buClr>
              <a:buSzPts val="3500"/>
              <a:buFont typeface="Bebas Neue"/>
              <a:buNone/>
              <a:defRPr sz="3500">
                <a:solidFill>
                  <a:schemeClr val="accent6"/>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1pPr>
            <a:lvl2pPr marL="914400" lvl="1"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2pPr>
            <a:lvl3pPr marL="1371600" lvl="2"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3pPr>
            <a:lvl4pPr marL="1828800" lvl="3"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4pPr>
            <a:lvl5pPr marL="2286000" lvl="4"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5pPr>
            <a:lvl6pPr marL="2743200" lvl="5"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6pPr>
            <a:lvl7pPr marL="3200400" lvl="6"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7pPr>
            <a:lvl8pPr marL="3657600" lvl="7" indent="-317500">
              <a:lnSpc>
                <a:spcPct val="115000"/>
              </a:lnSpc>
              <a:spcBef>
                <a:spcPts val="1600"/>
              </a:spcBef>
              <a:spcAft>
                <a:spcPts val="0"/>
              </a:spcAft>
              <a:buClr>
                <a:schemeClr val="accent6"/>
              </a:buClr>
              <a:buSzPts val="1400"/>
              <a:buFont typeface="Chakra Petch"/>
              <a:buChar char="○"/>
              <a:defRPr>
                <a:solidFill>
                  <a:schemeClr val="accent6"/>
                </a:solidFill>
                <a:latin typeface="Chakra Petch"/>
                <a:ea typeface="Chakra Petch"/>
                <a:cs typeface="Chakra Petch"/>
                <a:sym typeface="Chakra Petch"/>
              </a:defRPr>
            </a:lvl8pPr>
            <a:lvl9pPr marL="4114800" lvl="8" indent="-317500">
              <a:lnSpc>
                <a:spcPct val="115000"/>
              </a:lnSpc>
              <a:spcBef>
                <a:spcPts val="1600"/>
              </a:spcBef>
              <a:spcAft>
                <a:spcPts val="1600"/>
              </a:spcAft>
              <a:buClr>
                <a:schemeClr val="accent6"/>
              </a:buClr>
              <a:buSzPts val="1400"/>
              <a:buFont typeface="Chakra Petch"/>
              <a:buChar char="■"/>
              <a:defRPr>
                <a:solidFill>
                  <a:schemeClr val="accent6"/>
                </a:solidFill>
                <a:latin typeface="Chakra Petch"/>
                <a:ea typeface="Chakra Petch"/>
                <a:cs typeface="Chakra Petch"/>
                <a:sym typeface="Chakra Petc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8" r:id="rId4"/>
    <p:sldLayoutId id="2147483659" r:id="rId5"/>
    <p:sldLayoutId id="2147483667" r:id="rId6"/>
    <p:sldLayoutId id="2147483674" r:id="rId7"/>
    <p:sldLayoutId id="2147483687" r:id="rId8"/>
    <p:sldLayoutId id="2147483688" r:id="rId9"/>
    <p:sldLayoutId id="2147483693" r:id="rId10"/>
    <p:sldLayoutId id="2147483694" r:id="rId11"/>
    <p:sldLayoutId id="2147483695"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8.jp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2.jpg"/><Relationship Id="rId4" Type="http://schemas.openxmlformats.org/officeDocument/2006/relationships/hyperlink" Target="https://aristeksystems.com/blog/5-key-metaverse-technologies/#:~:text=3D%20Reconstruction,the%20wake%20of%20the%20pandemic." TargetMode="External"/><Relationship Id="rId5" Type="http://schemas.openxmlformats.org/officeDocument/2006/relationships/hyperlink" Target="https://medium.datadriveninvestor.com/the-roles-of-vr-ar-and-mr-on-the-metaverse-593569cfb686" TargetMode="External"/><Relationship Id="rId6"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1.jpg"/><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5.jp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30.jpg"/><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22.jpg"/><Relationship Id="rId4" Type="http://schemas.openxmlformats.org/officeDocument/2006/relationships/hyperlink" Target="https://www.mygreatlearning.com/blog/what-is-metaverse/" TargetMode="External"/><Relationship Id="rId9" Type="http://schemas.openxmlformats.org/officeDocument/2006/relationships/image" Target="../media/image24.png"/><Relationship Id="rId5" Type="http://schemas.openxmlformats.org/officeDocument/2006/relationships/hyperlink" Target="https://www.cnbctv18.com/technology/explained-the-history-of-metaverse-12015212.htm" TargetMode="External"/><Relationship Id="rId6" Type="http://schemas.openxmlformats.org/officeDocument/2006/relationships/hyperlink" Target="https://101blockchains.com/technologies-powering-metaverse/" TargetMode="External"/><Relationship Id="rId7" Type="http://schemas.openxmlformats.org/officeDocument/2006/relationships/hyperlink" Target="https://cyberscrilla.com/metaverse-pros-and-cons-the-top-benefits-and-drawbacks/" TargetMode="External"/><Relationship Id="rId8" Type="http://schemas.openxmlformats.org/officeDocument/2006/relationships/hyperlink" Target="https://blog.servermania.com/what-is-metaverse/#:~:text=Metaverse%20is%20a%20network%20of,augmented%20and%20virtual%20reality%20headset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2.jpg"/><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22.jpg"/><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2.jpg"/><Relationship Id="rId4" Type="http://schemas.openxmlformats.org/officeDocument/2006/relationships/image" Target="../media/image2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22.jpg"/><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22.jpg"/><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22.jpg"/><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22.jpg"/><Relationship Id="rId4" Type="http://schemas.openxmlformats.org/officeDocument/2006/relationships/image" Target="../media/image2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28.jpg"/><Relationship Id="rId4" Type="http://schemas.openxmlformats.org/officeDocument/2006/relationships/image" Target="../media/image2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29.jpg"/><Relationship Id="rId4"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31.jpg"/><Relationship Id="rId4" Type="http://schemas.openxmlformats.org/officeDocument/2006/relationships/image" Target="../media/image2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37.jpg"/><Relationship Id="rId4" Type="http://schemas.openxmlformats.org/officeDocument/2006/relationships/image" Target="../media/image2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32.jpg"/><Relationship Id="rId4" Type="http://schemas.openxmlformats.org/officeDocument/2006/relationships/image" Target="../media/image33.png"/><Relationship Id="rId5" Type="http://schemas.openxmlformats.org/officeDocument/2006/relationships/image" Target="../media/image24.png"/><Relationship Id="rId6" Type="http://schemas.openxmlformats.org/officeDocument/2006/relationships/image" Target="../media/image35.png"/><Relationship Id="rId7" Type="http://schemas.openxmlformats.org/officeDocument/2006/relationships/image" Target="../media/image3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39.jpg"/><Relationship Id="rId4" Type="http://schemas.openxmlformats.org/officeDocument/2006/relationships/image" Target="../media/image2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40.jpg"/><Relationship Id="rId4" Type="http://schemas.openxmlformats.org/officeDocument/2006/relationships/image" Target="../media/image2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41.jpg"/><Relationship Id="rId4" Type="http://schemas.openxmlformats.org/officeDocument/2006/relationships/image" Target="../media/image2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42.jpg"/><Relationship Id="rId4" Type="http://schemas.openxmlformats.org/officeDocument/2006/relationships/image" Target="../media/image2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49.jpg"/><Relationship Id="rId4" Type="http://schemas.openxmlformats.org/officeDocument/2006/relationships/image" Target="../media/image2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50.png"/><Relationship Id="rId4" Type="http://schemas.openxmlformats.org/officeDocument/2006/relationships/image" Target="../media/image24.png"/></Relationships>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7" name="Shape 1607"/>
        <p:cNvGrpSpPr/>
        <p:nvPr/>
      </p:nvGrpSpPr>
      <p:grpSpPr>
        <a:xfrm>
          <a:off x="0" y="0"/>
          <a:ext cx="0" cy="0"/>
          <a:chOff x="0" y="0"/>
          <a:chExt cx="0" cy="0"/>
        </a:xfrm>
      </p:grpSpPr>
      <p:pic>
        <p:nvPicPr>
          <p:cNvPr id="1608" name="Google Shape;1608;p1"/>
          <p:cNvPicPr preferRelativeResize="0"/>
          <p:nvPr/>
        </p:nvPicPr>
        <p:blipFill rotWithShape="1">
          <a:blip r:embed="rId3">
            <a:alphaModFix/>
          </a:blip>
          <a:srcRect b="0" l="0" r="0" t="0"/>
          <a:stretch/>
        </p:blipFill>
        <p:spPr>
          <a:xfrm>
            <a:off x="-24" y="-13"/>
            <a:ext cx="9144216" cy="5143623"/>
          </a:xfrm>
          <a:prstGeom prst="rect">
            <a:avLst/>
          </a:prstGeom>
          <a:noFill/>
          <a:ln cap="flat" cmpd="sng" w="9525">
            <a:solidFill>
              <a:srgbClr val="000000"/>
            </a:solidFill>
            <a:prstDash val="solid"/>
            <a:round/>
            <a:headEnd len="sm" w="sm" type="none"/>
            <a:tailEnd len="sm" w="sm" type="none"/>
          </a:ln>
        </p:spPr>
      </p:pic>
      <p:pic>
        <p:nvPicPr>
          <p:cNvPr id="1609" name="Google Shape;1609;p1"/>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610" name="Google Shape;1610;p1"/>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lang="en-IN" sz="1000">
                <a:latin typeface="Comic Sans MS"/>
                <a:ea typeface="Comic Sans MS"/>
                <a:cs typeface="Comic Sans MS"/>
                <a:sym typeface="Comic Sans MS"/>
              </a:rPr>
              <a:t>1</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6" name="Shape 1856"/>
        <p:cNvGrpSpPr/>
        <p:nvPr/>
      </p:nvGrpSpPr>
      <p:grpSpPr>
        <a:xfrm>
          <a:off x="0" y="0"/>
          <a:ext cx="0" cy="0"/>
          <a:chOff x="0" y="0"/>
          <a:chExt cx="0" cy="0"/>
        </a:xfrm>
      </p:grpSpPr>
      <p:pic>
        <p:nvPicPr>
          <p:cNvPr id="1857" name="Google Shape;1857;p22"/>
          <p:cNvPicPr preferRelativeResize="0"/>
          <p:nvPr/>
        </p:nvPicPr>
        <p:blipFill rotWithShape="1">
          <a:blip r:embed="rId3">
            <a:alphaModFix/>
          </a:blip>
          <a:srcRect b="0" l="0" r="0" t="0"/>
          <a:stretch/>
        </p:blipFill>
        <p:spPr>
          <a:xfrm>
            <a:off x="0" y="0"/>
            <a:ext cx="9144001" cy="5143500"/>
          </a:xfrm>
          <a:prstGeom prst="rect">
            <a:avLst/>
          </a:prstGeom>
          <a:noFill/>
          <a:ln>
            <a:noFill/>
          </a:ln>
        </p:spPr>
      </p:pic>
      <p:sp>
        <p:nvSpPr>
          <p:cNvPr id="1858" name="Google Shape;1858;p22"/>
          <p:cNvSpPr txBox="1"/>
          <p:nvPr/>
        </p:nvSpPr>
        <p:spPr>
          <a:xfrm>
            <a:off x="653142" y="815614"/>
            <a:ext cx="8221500" cy="3764700"/>
          </a:xfrm>
          <a:prstGeom prst="rect">
            <a:avLst/>
          </a:prstGeom>
          <a:noFill/>
          <a:ln>
            <a:noFill/>
          </a:ln>
        </p:spPr>
        <p:txBody>
          <a:bodyPr anchorCtr="0" anchor="t" bIns="91425" lIns="91425" spcFirstLastPara="1" rIns="91425" wrap="square" tIns="91425">
            <a:noAutofit/>
          </a:bodyPr>
          <a:lstStyle/>
          <a:p>
            <a:pPr indent="-342900" lvl="0" marL="342900" marR="0" rtl="0" algn="l">
              <a:lnSpc>
                <a:spcPct val="150000"/>
              </a:lnSpc>
              <a:spcBef>
                <a:spcPts val="0"/>
              </a:spcBef>
              <a:spcAft>
                <a:spcPts val="0"/>
              </a:spcAft>
              <a:buClr>
                <a:schemeClr val="accent6"/>
              </a:buClr>
              <a:buSzPts val="2700"/>
              <a:buFont typeface="Arial"/>
              <a:buChar char="•"/>
            </a:pPr>
            <a:r>
              <a:rPr b="0" i="0" lang="en-IN" sz="1800" u="sng" cap="none" strike="noStrike">
                <a:solidFill>
                  <a:schemeClr val="hlink"/>
                </a:solidFill>
                <a:latin typeface="Sorts Mill Goudy"/>
                <a:ea typeface="Sorts Mill Goudy"/>
                <a:cs typeface="Sorts Mill Goudy"/>
                <a:sym typeface="Sorts Mill Goudy"/>
                <a:hlinkClick r:id="rId4"/>
              </a:rPr>
              <a:t>https://aristeksystems.com/blog/5-key-metaverse-technologies/#:~:text=3D%20Reconstruction,the%20wake%20of%20the%20pandemic.</a:t>
            </a:r>
            <a:endParaRPr b="0" i="0" sz="1800" u="none" cap="none" strike="noStrike">
              <a:solidFill>
                <a:schemeClr val="accent6"/>
              </a:solidFill>
              <a:latin typeface="Sorts Mill Goudy"/>
              <a:ea typeface="Sorts Mill Goudy"/>
              <a:cs typeface="Sorts Mill Goudy"/>
              <a:sym typeface="Sorts Mill Goudy"/>
            </a:endParaRPr>
          </a:p>
          <a:p>
            <a:pPr indent="-342900" lvl="0" marL="342900" marR="0" rtl="0" algn="l">
              <a:lnSpc>
                <a:spcPct val="150000"/>
              </a:lnSpc>
              <a:spcBef>
                <a:spcPts val="0"/>
              </a:spcBef>
              <a:spcAft>
                <a:spcPts val="0"/>
              </a:spcAft>
              <a:buClr>
                <a:schemeClr val="accent6"/>
              </a:buClr>
              <a:buSzPts val="2700"/>
              <a:buFont typeface="Arial"/>
              <a:buChar char="•"/>
            </a:pPr>
            <a:r>
              <a:rPr b="0" i="0" lang="en-IN" sz="1800" u="sng" cap="none" strike="noStrike">
                <a:solidFill>
                  <a:schemeClr val="hlink"/>
                </a:solidFill>
                <a:latin typeface="Sorts Mill Goudy"/>
                <a:ea typeface="Sorts Mill Goudy"/>
                <a:cs typeface="Sorts Mill Goudy"/>
                <a:sym typeface="Sorts Mill Goudy"/>
                <a:hlinkClick r:id="rId5"/>
              </a:rPr>
              <a:t>https://medium.datadriveninvestor.com/the-roles-of-vr-ar-and-mr-on-the-metaverse-593569cfb686</a:t>
            </a:r>
            <a:endParaRPr b="0" i="0" sz="1800" u="none" cap="none" strike="noStrike">
              <a:solidFill>
                <a:schemeClr val="accent6"/>
              </a:solidFill>
              <a:latin typeface="Sorts Mill Goudy"/>
              <a:ea typeface="Sorts Mill Goudy"/>
              <a:cs typeface="Sorts Mill Goudy"/>
              <a:sym typeface="Sorts Mill Goudy"/>
            </a:endParaRPr>
          </a:p>
        </p:txBody>
      </p:sp>
      <p:pic>
        <p:nvPicPr>
          <p:cNvPr id="1859" name="Google Shape;1859;p22"/>
          <p:cNvPicPr preferRelativeResize="0"/>
          <p:nvPr/>
        </p:nvPicPr>
        <p:blipFill rotWithShape="1">
          <a:blip r:embed="rId6">
            <a:alphaModFix/>
          </a:blip>
          <a:srcRect b="0" l="0" r="0" t="0"/>
          <a:stretch/>
        </p:blipFill>
        <p:spPr>
          <a:xfrm>
            <a:off x="8130852" y="183077"/>
            <a:ext cx="884799" cy="496023"/>
          </a:xfrm>
          <a:prstGeom prst="rect">
            <a:avLst/>
          </a:prstGeom>
          <a:noFill/>
          <a:ln>
            <a:noFill/>
          </a:ln>
        </p:spPr>
      </p:pic>
      <p:sp>
        <p:nvSpPr>
          <p:cNvPr id="1860" name="Google Shape;1860;p22"/>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5" name="Shape 1865"/>
        <p:cNvGrpSpPr/>
        <p:nvPr/>
      </p:nvGrpSpPr>
      <p:grpSpPr>
        <a:xfrm>
          <a:off x="0" y="0"/>
          <a:ext cx="0" cy="0"/>
          <a:chOff x="0" y="0"/>
          <a:chExt cx="0" cy="0"/>
        </a:xfrm>
      </p:grpSpPr>
      <p:pic>
        <p:nvPicPr>
          <p:cNvPr id="1866" name="Google Shape;1866;p24"/>
          <p:cNvPicPr preferRelativeResize="0"/>
          <p:nvPr/>
        </p:nvPicPr>
        <p:blipFill rotWithShape="1">
          <a:blip r:embed="rId3">
            <a:alphaModFix/>
          </a:blip>
          <a:srcRect b="0" l="0" r="0" t="0"/>
          <a:stretch/>
        </p:blipFill>
        <p:spPr>
          <a:xfrm>
            <a:off x="0" y="0"/>
            <a:ext cx="9140786" cy="5143500"/>
          </a:xfrm>
          <a:prstGeom prst="rect">
            <a:avLst/>
          </a:prstGeom>
          <a:noFill/>
          <a:ln>
            <a:noFill/>
          </a:ln>
        </p:spPr>
      </p:pic>
      <p:pic>
        <p:nvPicPr>
          <p:cNvPr id="1867" name="Google Shape;1867;p24"/>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868" name="Google Shape;1868;p24"/>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7" name="Shape 1637"/>
        <p:cNvGrpSpPr/>
        <p:nvPr/>
      </p:nvGrpSpPr>
      <p:grpSpPr>
        <a:xfrm>
          <a:off x="0" y="0"/>
          <a:ext cx="0" cy="0"/>
          <a:chOff x="0" y="0"/>
          <a:chExt cx="0" cy="0"/>
        </a:xfrm>
      </p:grpSpPr>
      <p:pic>
        <p:nvPicPr>
          <p:cNvPr id="1638" name="Google Shape;1638;p5"/>
          <p:cNvPicPr preferRelativeResize="0"/>
          <p:nvPr/>
        </p:nvPicPr>
        <p:blipFill rotWithShape="1">
          <a:blip r:embed="rId3">
            <a:alphaModFix/>
          </a:blip>
          <a:srcRect b="0" l="5806" r="5806" t="0"/>
          <a:stretch/>
        </p:blipFill>
        <p:spPr>
          <a:xfrm>
            <a:off x="0" y="0"/>
            <a:ext cx="9144001" cy="5143500"/>
          </a:xfrm>
          <a:prstGeom prst="rect">
            <a:avLst/>
          </a:prstGeom>
          <a:noFill/>
          <a:ln>
            <a:noFill/>
          </a:ln>
        </p:spPr>
      </p:pic>
      <p:sp>
        <p:nvSpPr>
          <p:cNvPr id="1639" name="Google Shape;1639;p5"/>
          <p:cNvSpPr txBox="1"/>
          <p:nvPr>
            <p:ph idx="4294967295" type="title"/>
          </p:nvPr>
        </p:nvSpPr>
        <p:spPr>
          <a:xfrm>
            <a:off x="720001" y="341700"/>
            <a:ext cx="23172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b="1" lang="en-IN" sz="2800">
                <a:latin typeface="Times New Roman"/>
                <a:ea typeface="Times New Roman"/>
                <a:cs typeface="Times New Roman"/>
                <a:sym typeface="Times New Roman"/>
              </a:rPr>
              <a:t>CONTENTS</a:t>
            </a:r>
            <a:endParaRPr b="1" sz="2800">
              <a:latin typeface="Times New Roman"/>
              <a:ea typeface="Times New Roman"/>
              <a:cs typeface="Times New Roman"/>
              <a:sym typeface="Times New Roman"/>
            </a:endParaRPr>
          </a:p>
        </p:txBody>
      </p:sp>
      <p:sp>
        <p:nvSpPr>
          <p:cNvPr id="1640" name="Google Shape;1640;p5"/>
          <p:cNvSpPr txBox="1"/>
          <p:nvPr>
            <p:ph idx="4294967295" type="title"/>
          </p:nvPr>
        </p:nvSpPr>
        <p:spPr>
          <a:xfrm>
            <a:off x="771343" y="886579"/>
            <a:ext cx="627000" cy="593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b="1" lang="en-IN" sz="2400">
                <a:latin typeface="Sorts Mill Goudy"/>
                <a:ea typeface="Sorts Mill Goudy"/>
                <a:cs typeface="Sorts Mill Goudy"/>
                <a:sym typeface="Sorts Mill Goudy"/>
              </a:rPr>
              <a:t>01</a:t>
            </a:r>
            <a:endParaRPr b="1" sz="2400">
              <a:latin typeface="Sorts Mill Goudy"/>
              <a:ea typeface="Sorts Mill Goudy"/>
              <a:cs typeface="Sorts Mill Goudy"/>
              <a:sym typeface="Sorts Mill Goudy"/>
            </a:endParaRPr>
          </a:p>
        </p:txBody>
      </p:sp>
      <p:sp>
        <p:nvSpPr>
          <p:cNvPr id="1641" name="Google Shape;1641;p5"/>
          <p:cNvSpPr txBox="1"/>
          <p:nvPr>
            <p:ph idx="4294967295" type="title"/>
          </p:nvPr>
        </p:nvSpPr>
        <p:spPr>
          <a:xfrm>
            <a:off x="800100" y="1387929"/>
            <a:ext cx="2406600" cy="537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IN" sz="2000">
                <a:solidFill>
                  <a:schemeClr val="accent1"/>
                </a:solidFill>
                <a:latin typeface="Sorts Mill Goudy"/>
                <a:ea typeface="Sorts Mill Goudy"/>
                <a:cs typeface="Sorts Mill Goudy"/>
                <a:sym typeface="Sorts Mill Goudy"/>
              </a:rPr>
              <a:t>INTRODUCTION</a:t>
            </a:r>
            <a:endParaRPr sz="2000">
              <a:solidFill>
                <a:schemeClr val="accent1"/>
              </a:solidFill>
              <a:latin typeface="Sorts Mill Goudy"/>
              <a:ea typeface="Sorts Mill Goudy"/>
              <a:cs typeface="Sorts Mill Goudy"/>
              <a:sym typeface="Sorts Mill Goudy"/>
            </a:endParaRPr>
          </a:p>
        </p:txBody>
      </p:sp>
      <p:sp>
        <p:nvSpPr>
          <p:cNvPr id="1642" name="Google Shape;1642;p5"/>
          <p:cNvSpPr txBox="1"/>
          <p:nvPr>
            <p:ph idx="4294967295" type="title"/>
          </p:nvPr>
        </p:nvSpPr>
        <p:spPr>
          <a:xfrm>
            <a:off x="799778" y="1790909"/>
            <a:ext cx="773100" cy="593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b="1" lang="en-IN" sz="2400">
                <a:latin typeface="Sorts Mill Goudy"/>
                <a:ea typeface="Sorts Mill Goudy"/>
                <a:cs typeface="Sorts Mill Goudy"/>
                <a:sym typeface="Sorts Mill Goudy"/>
              </a:rPr>
              <a:t>02</a:t>
            </a:r>
            <a:endParaRPr b="1" sz="2400">
              <a:latin typeface="Sorts Mill Goudy"/>
              <a:ea typeface="Sorts Mill Goudy"/>
              <a:cs typeface="Sorts Mill Goudy"/>
              <a:sym typeface="Sorts Mill Goudy"/>
            </a:endParaRPr>
          </a:p>
        </p:txBody>
      </p:sp>
      <p:sp>
        <p:nvSpPr>
          <p:cNvPr id="1643" name="Google Shape;1643;p5"/>
          <p:cNvSpPr txBox="1"/>
          <p:nvPr>
            <p:ph idx="4294967295" type="title"/>
          </p:nvPr>
        </p:nvSpPr>
        <p:spPr>
          <a:xfrm>
            <a:off x="799778" y="2703130"/>
            <a:ext cx="773100" cy="593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b="1" lang="en-IN" sz="2400">
                <a:latin typeface="Sorts Mill Goudy"/>
                <a:ea typeface="Sorts Mill Goudy"/>
                <a:cs typeface="Sorts Mill Goudy"/>
                <a:sym typeface="Sorts Mill Goudy"/>
              </a:rPr>
              <a:t>03</a:t>
            </a:r>
            <a:endParaRPr b="1" sz="2400">
              <a:latin typeface="Sorts Mill Goudy"/>
              <a:ea typeface="Sorts Mill Goudy"/>
              <a:cs typeface="Sorts Mill Goudy"/>
              <a:sym typeface="Sorts Mill Goudy"/>
            </a:endParaRPr>
          </a:p>
        </p:txBody>
      </p:sp>
      <p:sp>
        <p:nvSpPr>
          <p:cNvPr id="1644" name="Google Shape;1644;p5"/>
          <p:cNvSpPr txBox="1"/>
          <p:nvPr>
            <p:ph idx="4294967295" type="title"/>
          </p:nvPr>
        </p:nvSpPr>
        <p:spPr>
          <a:xfrm>
            <a:off x="799778" y="2280541"/>
            <a:ext cx="1850700" cy="527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IN" sz="2000">
                <a:solidFill>
                  <a:schemeClr val="accent1"/>
                </a:solidFill>
                <a:latin typeface="Sorts Mill Goudy"/>
                <a:ea typeface="Sorts Mill Goudy"/>
                <a:cs typeface="Sorts Mill Goudy"/>
                <a:sym typeface="Sorts Mill Goudy"/>
              </a:rPr>
              <a:t>HISTORY</a:t>
            </a:r>
            <a:endParaRPr sz="2000">
              <a:solidFill>
                <a:schemeClr val="accent1"/>
              </a:solidFill>
              <a:latin typeface="Sorts Mill Goudy"/>
              <a:ea typeface="Sorts Mill Goudy"/>
              <a:cs typeface="Sorts Mill Goudy"/>
              <a:sym typeface="Sorts Mill Goudy"/>
            </a:endParaRPr>
          </a:p>
        </p:txBody>
      </p:sp>
      <p:sp>
        <p:nvSpPr>
          <p:cNvPr id="1645" name="Google Shape;1645;p5"/>
          <p:cNvSpPr txBox="1"/>
          <p:nvPr>
            <p:ph idx="4294967295" type="title"/>
          </p:nvPr>
        </p:nvSpPr>
        <p:spPr>
          <a:xfrm>
            <a:off x="809286" y="3162907"/>
            <a:ext cx="3094500" cy="527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IN" sz="2000">
                <a:solidFill>
                  <a:schemeClr val="accent1"/>
                </a:solidFill>
                <a:latin typeface="Sorts Mill Goudy"/>
                <a:ea typeface="Sorts Mill Goudy"/>
                <a:cs typeface="Sorts Mill Goudy"/>
                <a:sym typeface="Sorts Mill Goudy"/>
              </a:rPr>
              <a:t>HOW IT WORKS </a:t>
            </a:r>
            <a:endParaRPr sz="2000">
              <a:solidFill>
                <a:schemeClr val="accent1"/>
              </a:solidFill>
              <a:latin typeface="Sorts Mill Goudy"/>
              <a:ea typeface="Sorts Mill Goudy"/>
              <a:cs typeface="Sorts Mill Goudy"/>
              <a:sym typeface="Sorts Mill Goudy"/>
            </a:endParaRPr>
          </a:p>
        </p:txBody>
      </p:sp>
      <p:sp>
        <p:nvSpPr>
          <p:cNvPr id="1646" name="Google Shape;1646;p5"/>
          <p:cNvSpPr txBox="1"/>
          <p:nvPr>
            <p:ph idx="4294967295" type="title"/>
          </p:nvPr>
        </p:nvSpPr>
        <p:spPr>
          <a:xfrm>
            <a:off x="809286" y="3678704"/>
            <a:ext cx="598800" cy="447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b="1" lang="en-IN" sz="2400">
                <a:latin typeface="Sorts Mill Goudy"/>
                <a:ea typeface="Sorts Mill Goudy"/>
                <a:cs typeface="Sorts Mill Goudy"/>
                <a:sym typeface="Sorts Mill Goudy"/>
              </a:rPr>
              <a:t>04</a:t>
            </a:r>
            <a:endParaRPr b="1" sz="2400">
              <a:latin typeface="Sorts Mill Goudy"/>
              <a:ea typeface="Sorts Mill Goudy"/>
              <a:cs typeface="Sorts Mill Goudy"/>
              <a:sym typeface="Sorts Mill Goudy"/>
            </a:endParaRPr>
          </a:p>
        </p:txBody>
      </p:sp>
      <p:sp>
        <p:nvSpPr>
          <p:cNvPr id="1647" name="Google Shape;1647;p5"/>
          <p:cNvSpPr txBox="1"/>
          <p:nvPr>
            <p:ph idx="4294967295" type="title"/>
          </p:nvPr>
        </p:nvSpPr>
        <p:spPr>
          <a:xfrm>
            <a:off x="809286" y="4219428"/>
            <a:ext cx="2486700" cy="527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IN" sz="2000">
                <a:solidFill>
                  <a:schemeClr val="accent1"/>
                </a:solidFill>
                <a:latin typeface="Sorts Mill Goudy"/>
                <a:ea typeface="Sorts Mill Goudy"/>
                <a:cs typeface="Sorts Mill Goudy"/>
                <a:sym typeface="Sorts Mill Goudy"/>
              </a:rPr>
              <a:t>TECHNOLOGIES USED</a:t>
            </a:r>
            <a:endParaRPr sz="2000">
              <a:solidFill>
                <a:schemeClr val="accent1"/>
              </a:solidFill>
              <a:latin typeface="Sorts Mill Goudy"/>
              <a:ea typeface="Sorts Mill Goudy"/>
              <a:cs typeface="Sorts Mill Goudy"/>
              <a:sym typeface="Sorts Mill Goudy"/>
            </a:endParaRPr>
          </a:p>
        </p:txBody>
      </p:sp>
      <p:sp>
        <p:nvSpPr>
          <p:cNvPr id="1648" name="Google Shape;1648;p5"/>
          <p:cNvSpPr txBox="1"/>
          <p:nvPr/>
        </p:nvSpPr>
        <p:spPr>
          <a:xfrm>
            <a:off x="3773078" y="884721"/>
            <a:ext cx="627000" cy="593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3000"/>
              <a:buFont typeface="Orbitron"/>
              <a:buNone/>
            </a:pPr>
            <a:r>
              <a:rPr b="1" i="0" lang="en-IN" sz="2400" u="none" cap="none" strike="noStrike">
                <a:solidFill>
                  <a:schemeClr val="accent3"/>
                </a:solidFill>
                <a:latin typeface="Sorts Mill Goudy"/>
                <a:ea typeface="Sorts Mill Goudy"/>
                <a:cs typeface="Sorts Mill Goudy"/>
                <a:sym typeface="Sorts Mill Goudy"/>
              </a:rPr>
              <a:t>05</a:t>
            </a:r>
            <a:endParaRPr b="0" i="0" sz="1400" u="none" cap="none" strike="noStrike">
              <a:solidFill>
                <a:srgbClr val="000000"/>
              </a:solidFill>
              <a:latin typeface="Arial"/>
              <a:ea typeface="Arial"/>
              <a:cs typeface="Arial"/>
              <a:sym typeface="Arial"/>
            </a:endParaRPr>
          </a:p>
        </p:txBody>
      </p:sp>
      <p:sp>
        <p:nvSpPr>
          <p:cNvPr id="1649" name="Google Shape;1649;p5"/>
          <p:cNvSpPr txBox="1"/>
          <p:nvPr/>
        </p:nvSpPr>
        <p:spPr>
          <a:xfrm>
            <a:off x="3773078" y="1383062"/>
            <a:ext cx="2406600" cy="537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2400"/>
              <a:buFont typeface="Orbitron"/>
              <a:buNone/>
            </a:pPr>
            <a:r>
              <a:rPr b="0" i="0" lang="en-IN" sz="2000" u="none" cap="none" strike="noStrike">
                <a:solidFill>
                  <a:schemeClr val="accent1"/>
                </a:solidFill>
                <a:latin typeface="Sorts Mill Goudy"/>
                <a:ea typeface="Sorts Mill Goudy"/>
                <a:cs typeface="Sorts Mill Goudy"/>
                <a:sym typeface="Sorts Mill Goudy"/>
              </a:rPr>
              <a:t>APPLICATIONS</a:t>
            </a:r>
            <a:endParaRPr b="0" i="0" sz="1400" u="none" cap="none" strike="noStrike">
              <a:solidFill>
                <a:srgbClr val="000000"/>
              </a:solidFill>
              <a:latin typeface="Arial"/>
              <a:ea typeface="Arial"/>
              <a:cs typeface="Arial"/>
              <a:sym typeface="Arial"/>
            </a:endParaRPr>
          </a:p>
        </p:txBody>
      </p:sp>
      <p:sp>
        <p:nvSpPr>
          <p:cNvPr id="1650" name="Google Shape;1650;p5"/>
          <p:cNvSpPr txBox="1"/>
          <p:nvPr/>
        </p:nvSpPr>
        <p:spPr>
          <a:xfrm>
            <a:off x="3771900" y="2265221"/>
            <a:ext cx="2406600" cy="537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2400"/>
              <a:buFont typeface="Orbitron"/>
              <a:buNone/>
            </a:pPr>
            <a:r>
              <a:rPr b="0" i="0" lang="en-IN" sz="2000" u="none" cap="none" strike="noStrike">
                <a:solidFill>
                  <a:schemeClr val="accent1"/>
                </a:solidFill>
                <a:latin typeface="Sorts Mill Goudy"/>
                <a:ea typeface="Sorts Mill Goudy"/>
                <a:cs typeface="Sorts Mill Goudy"/>
                <a:sym typeface="Sorts Mill Goudy"/>
              </a:rPr>
              <a:t>ADVANTAGES</a:t>
            </a:r>
            <a:endParaRPr b="0" i="0" sz="1400" u="none" cap="none" strike="noStrike">
              <a:solidFill>
                <a:srgbClr val="000000"/>
              </a:solidFill>
              <a:latin typeface="Arial"/>
              <a:ea typeface="Arial"/>
              <a:cs typeface="Arial"/>
              <a:sym typeface="Arial"/>
            </a:endParaRPr>
          </a:p>
        </p:txBody>
      </p:sp>
      <p:sp>
        <p:nvSpPr>
          <p:cNvPr id="1651" name="Google Shape;1651;p5"/>
          <p:cNvSpPr txBox="1"/>
          <p:nvPr/>
        </p:nvSpPr>
        <p:spPr>
          <a:xfrm>
            <a:off x="3771900" y="1804307"/>
            <a:ext cx="628200" cy="579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3000"/>
              <a:buFont typeface="Orbitron"/>
              <a:buNone/>
            </a:pPr>
            <a:r>
              <a:rPr b="1" i="0" lang="en-IN" sz="2400" u="none" cap="none" strike="noStrike">
                <a:solidFill>
                  <a:schemeClr val="accent3"/>
                </a:solidFill>
                <a:latin typeface="Sorts Mill Goudy"/>
                <a:ea typeface="Sorts Mill Goudy"/>
                <a:cs typeface="Sorts Mill Goudy"/>
                <a:sym typeface="Sorts Mill Goudy"/>
              </a:rPr>
              <a:t>06</a:t>
            </a:r>
            <a:endParaRPr b="0" i="0" sz="1400" u="none" cap="none" strike="noStrike">
              <a:solidFill>
                <a:srgbClr val="000000"/>
              </a:solidFill>
              <a:latin typeface="Arial"/>
              <a:ea typeface="Arial"/>
              <a:cs typeface="Arial"/>
              <a:sym typeface="Arial"/>
            </a:endParaRPr>
          </a:p>
        </p:txBody>
      </p:sp>
      <p:sp>
        <p:nvSpPr>
          <p:cNvPr id="1652" name="Google Shape;1652;p5"/>
          <p:cNvSpPr txBox="1"/>
          <p:nvPr/>
        </p:nvSpPr>
        <p:spPr>
          <a:xfrm>
            <a:off x="3780064" y="3143250"/>
            <a:ext cx="2398500" cy="552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2400"/>
              <a:buFont typeface="Orbitron"/>
              <a:buNone/>
            </a:pPr>
            <a:r>
              <a:rPr b="0" i="0" lang="en-IN" sz="2000" u="none" cap="none" strike="noStrike">
                <a:solidFill>
                  <a:schemeClr val="accent1"/>
                </a:solidFill>
                <a:latin typeface="Sorts Mill Goudy"/>
                <a:ea typeface="Sorts Mill Goudy"/>
                <a:cs typeface="Sorts Mill Goudy"/>
                <a:sym typeface="Sorts Mill Goudy"/>
              </a:rPr>
              <a:t>LIMITATIONS</a:t>
            </a:r>
            <a:endParaRPr b="0" i="0" sz="1400" u="none" cap="none" strike="noStrike">
              <a:solidFill>
                <a:srgbClr val="000000"/>
              </a:solidFill>
              <a:latin typeface="Arial"/>
              <a:ea typeface="Arial"/>
              <a:cs typeface="Arial"/>
              <a:sym typeface="Arial"/>
            </a:endParaRPr>
          </a:p>
        </p:txBody>
      </p:sp>
      <p:sp>
        <p:nvSpPr>
          <p:cNvPr id="1653" name="Google Shape;1653;p5"/>
          <p:cNvSpPr txBox="1"/>
          <p:nvPr/>
        </p:nvSpPr>
        <p:spPr>
          <a:xfrm>
            <a:off x="3780064" y="3893170"/>
            <a:ext cx="2398500" cy="552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2400"/>
              <a:buFont typeface="Orbitron"/>
              <a:buNone/>
            </a:pPr>
            <a:r>
              <a:rPr b="0" i="0" lang="en-IN" sz="2000" u="none" cap="none" strike="noStrike">
                <a:solidFill>
                  <a:schemeClr val="accent1"/>
                </a:solidFill>
                <a:latin typeface="Sorts Mill Goudy"/>
                <a:ea typeface="Sorts Mill Goudy"/>
                <a:cs typeface="Sorts Mill Goudy"/>
                <a:sym typeface="Sorts Mill Goudy"/>
              </a:rPr>
              <a:t>REFERENCES</a:t>
            </a:r>
            <a:endParaRPr b="0" i="0" sz="1400" u="none" cap="none" strike="noStrike">
              <a:solidFill>
                <a:srgbClr val="000000"/>
              </a:solidFill>
              <a:latin typeface="Arial"/>
              <a:ea typeface="Arial"/>
              <a:cs typeface="Arial"/>
              <a:sym typeface="Arial"/>
            </a:endParaRPr>
          </a:p>
        </p:txBody>
      </p:sp>
      <p:sp>
        <p:nvSpPr>
          <p:cNvPr id="1654" name="Google Shape;1654;p5"/>
          <p:cNvSpPr txBox="1"/>
          <p:nvPr/>
        </p:nvSpPr>
        <p:spPr>
          <a:xfrm>
            <a:off x="3771900" y="2684079"/>
            <a:ext cx="628200" cy="579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3000"/>
              <a:buFont typeface="Orbitron"/>
              <a:buNone/>
            </a:pPr>
            <a:r>
              <a:rPr b="1" i="0" lang="en-IN" sz="2400" u="none" cap="none" strike="noStrike">
                <a:solidFill>
                  <a:schemeClr val="accent3"/>
                </a:solidFill>
                <a:latin typeface="Sorts Mill Goudy"/>
                <a:ea typeface="Sorts Mill Goudy"/>
                <a:cs typeface="Sorts Mill Goudy"/>
                <a:sym typeface="Sorts Mill Goudy"/>
              </a:rPr>
              <a:t>07</a:t>
            </a:r>
            <a:endParaRPr b="0" i="0" sz="1400" u="none" cap="none" strike="noStrike">
              <a:solidFill>
                <a:srgbClr val="000000"/>
              </a:solidFill>
              <a:latin typeface="Arial"/>
              <a:ea typeface="Arial"/>
              <a:cs typeface="Arial"/>
              <a:sym typeface="Arial"/>
            </a:endParaRPr>
          </a:p>
        </p:txBody>
      </p:sp>
      <p:sp>
        <p:nvSpPr>
          <p:cNvPr id="1655" name="Google Shape;1655;p5"/>
          <p:cNvSpPr txBox="1"/>
          <p:nvPr/>
        </p:nvSpPr>
        <p:spPr>
          <a:xfrm>
            <a:off x="3771900" y="3581765"/>
            <a:ext cx="696600" cy="518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3000"/>
              <a:buFont typeface="Orbitron"/>
              <a:buNone/>
            </a:pPr>
            <a:r>
              <a:rPr b="1" i="0" lang="en-IN" sz="2400" u="none" cap="none" strike="noStrike">
                <a:solidFill>
                  <a:schemeClr val="accent3"/>
                </a:solidFill>
                <a:latin typeface="Sorts Mill Goudy"/>
                <a:ea typeface="Sorts Mill Goudy"/>
                <a:cs typeface="Sorts Mill Goudy"/>
                <a:sym typeface="Sorts Mill Goudy"/>
              </a:rPr>
              <a:t>08</a:t>
            </a:r>
            <a:endParaRPr b="0" i="0" sz="1400" u="none" cap="none" strike="noStrike">
              <a:solidFill>
                <a:srgbClr val="000000"/>
              </a:solidFill>
              <a:latin typeface="Arial"/>
              <a:ea typeface="Arial"/>
              <a:cs typeface="Arial"/>
              <a:sym typeface="Arial"/>
            </a:endParaRPr>
          </a:p>
        </p:txBody>
      </p:sp>
      <p:pic>
        <p:nvPicPr>
          <p:cNvPr id="1656" name="Google Shape;1656;p5"/>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657" name="Google Shape;1657;p5"/>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4" name="Shape 1804"/>
        <p:cNvGrpSpPr/>
        <p:nvPr/>
      </p:nvGrpSpPr>
      <p:grpSpPr>
        <a:xfrm>
          <a:off x="0" y="0"/>
          <a:ext cx="0" cy="0"/>
          <a:chOff x="0" y="0"/>
          <a:chExt cx="0" cy="0"/>
        </a:xfrm>
      </p:grpSpPr>
      <p:pic>
        <p:nvPicPr>
          <p:cNvPr id="1805" name="Google Shape;1805;p14"/>
          <p:cNvPicPr preferRelativeResize="0"/>
          <p:nvPr/>
        </p:nvPicPr>
        <p:blipFill rotWithShape="1">
          <a:blip r:embed="rId3">
            <a:alphaModFix/>
          </a:blip>
          <a:srcRect b="7813" l="0" r="0" t="7813"/>
          <a:stretch/>
        </p:blipFill>
        <p:spPr>
          <a:xfrm>
            <a:off x="0" y="0"/>
            <a:ext cx="9144001" cy="5143501"/>
          </a:xfrm>
          <a:prstGeom prst="rect">
            <a:avLst/>
          </a:prstGeom>
          <a:noFill/>
          <a:ln>
            <a:noFill/>
          </a:ln>
        </p:spPr>
      </p:pic>
      <p:cxnSp>
        <p:nvCxnSpPr>
          <p:cNvPr id="1806" name="Google Shape;1806;p14"/>
          <p:cNvCxnSpPr/>
          <p:nvPr/>
        </p:nvCxnSpPr>
        <p:spPr>
          <a:xfrm flipH="1">
            <a:off x="2392030" y="1045029"/>
            <a:ext cx="1396200" cy="1110300"/>
          </a:xfrm>
          <a:prstGeom prst="bentConnector3">
            <a:avLst>
              <a:gd fmla="val 49996" name="adj1"/>
            </a:avLst>
          </a:prstGeom>
          <a:noFill/>
          <a:ln cap="flat" cmpd="sng" w="28575">
            <a:solidFill>
              <a:schemeClr val="accent4"/>
            </a:solidFill>
            <a:prstDash val="solid"/>
            <a:round/>
            <a:headEnd len="sm" w="sm" type="none"/>
            <a:tailEnd len="sm" w="sm" type="none"/>
          </a:ln>
        </p:spPr>
      </p:cxnSp>
      <p:sp>
        <p:nvSpPr>
          <p:cNvPr id="1807" name="Google Shape;1807;p14"/>
          <p:cNvSpPr txBox="1"/>
          <p:nvPr>
            <p:ph idx="4294967295" type="title"/>
          </p:nvPr>
        </p:nvSpPr>
        <p:spPr>
          <a:xfrm>
            <a:off x="3788230" y="714375"/>
            <a:ext cx="4265100" cy="661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Font typeface="Orbitron Black"/>
              <a:buNone/>
            </a:pPr>
            <a:r>
              <a:rPr lang="en-IN" sz="2400">
                <a:solidFill>
                  <a:srgbClr val="88B0FE"/>
                </a:solidFill>
                <a:latin typeface="Times New Roman"/>
                <a:ea typeface="Times New Roman"/>
                <a:cs typeface="Times New Roman"/>
                <a:sym typeface="Times New Roman"/>
              </a:rPr>
              <a:t>ARTIFICIAL INTELLIGENCE</a:t>
            </a:r>
            <a:endParaRPr/>
          </a:p>
        </p:txBody>
      </p:sp>
      <p:sp>
        <p:nvSpPr>
          <p:cNvPr id="1808" name="Google Shape;1808;p14"/>
          <p:cNvSpPr txBox="1"/>
          <p:nvPr>
            <p:ph idx="4294967295" type="subTitle"/>
          </p:nvPr>
        </p:nvSpPr>
        <p:spPr>
          <a:xfrm>
            <a:off x="3398742" y="1375682"/>
            <a:ext cx="5622900" cy="254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accent6"/>
              </a:buClr>
              <a:buSzPts val="1400"/>
              <a:buFont typeface="Chakra Petch"/>
              <a:buNone/>
            </a:pPr>
            <a:r>
              <a:rPr b="0" i="0" lang="en-IN" sz="1800" u="none" cap="none" strike="noStrike">
                <a:solidFill>
                  <a:schemeClr val="accent6"/>
                </a:solidFill>
                <a:latin typeface="Sorts Mill Goudy"/>
                <a:ea typeface="Sorts Mill Goudy"/>
                <a:cs typeface="Sorts Mill Goudy"/>
                <a:sym typeface="Sorts Mill Goudy"/>
              </a:rPr>
              <a:t>Artificial intelligence (AI) is the ability of a computer or a computer-controlled robot to perform tasks that are usually done by humans as they require human intelligence. </a:t>
            </a:r>
            <a:endParaRPr b="0" i="0" sz="1400" u="none" cap="none" strike="noStrike">
              <a:solidFill>
                <a:schemeClr val="accent6"/>
              </a:solidFill>
              <a:latin typeface="Chakra Petch"/>
              <a:ea typeface="Chakra Petch"/>
              <a:cs typeface="Chakra Petch"/>
              <a:sym typeface="Chakra Petch"/>
            </a:endParaRPr>
          </a:p>
          <a:p>
            <a:pPr indent="-342900" lvl="0" marL="342900" marR="0" rtl="0" algn="l">
              <a:lnSpc>
                <a:spcPct val="100000"/>
              </a:lnSpc>
              <a:spcBef>
                <a:spcPts val="1600"/>
              </a:spcBef>
              <a:spcAft>
                <a:spcPts val="0"/>
              </a:spcAft>
              <a:buClr>
                <a:schemeClr val="accent6"/>
              </a:buClr>
              <a:buSzPts val="1800"/>
              <a:buFont typeface="Arial"/>
              <a:buAutoNum type="arabicPeriod"/>
            </a:pPr>
            <a:r>
              <a:rPr b="0" i="0" lang="en-IN" sz="1800" u="none" cap="none" strike="noStrike">
                <a:solidFill>
                  <a:schemeClr val="accent6"/>
                </a:solidFill>
                <a:latin typeface="Sorts Mill Goudy"/>
                <a:ea typeface="Sorts Mill Goudy"/>
                <a:cs typeface="Sorts Mill Goudy"/>
                <a:sym typeface="Sorts Mill Goudy"/>
              </a:rPr>
              <a:t>Avatars</a:t>
            </a:r>
            <a:endParaRPr b="0" i="0" sz="1400" u="none" cap="none" strike="noStrike">
              <a:solidFill>
                <a:schemeClr val="accent6"/>
              </a:solidFill>
              <a:latin typeface="Chakra Petch"/>
              <a:ea typeface="Chakra Petch"/>
              <a:cs typeface="Chakra Petch"/>
              <a:sym typeface="Chakra Petch"/>
            </a:endParaRPr>
          </a:p>
          <a:p>
            <a:pPr indent="-342900" lvl="0" marL="342900" marR="0" rtl="0" algn="l">
              <a:lnSpc>
                <a:spcPct val="100000"/>
              </a:lnSpc>
              <a:spcBef>
                <a:spcPts val="1600"/>
              </a:spcBef>
              <a:spcAft>
                <a:spcPts val="0"/>
              </a:spcAft>
              <a:buClr>
                <a:schemeClr val="accent6"/>
              </a:buClr>
              <a:buSzPts val="1800"/>
              <a:buFont typeface="Arial"/>
              <a:buAutoNum type="arabicPeriod"/>
            </a:pPr>
            <a:r>
              <a:rPr b="0" i="0" lang="en-IN" sz="1800" u="none" cap="none" strike="noStrike">
                <a:solidFill>
                  <a:schemeClr val="accent6"/>
                </a:solidFill>
                <a:latin typeface="Sorts Mill Goudy"/>
                <a:ea typeface="Sorts Mill Goudy"/>
                <a:cs typeface="Sorts Mill Goudy"/>
                <a:sym typeface="Sorts Mill Goudy"/>
              </a:rPr>
              <a:t>Digital Humans</a:t>
            </a:r>
            <a:endParaRPr b="0" i="0" sz="1400" u="none" cap="none" strike="noStrike">
              <a:solidFill>
                <a:schemeClr val="accent6"/>
              </a:solidFill>
              <a:latin typeface="Chakra Petch"/>
              <a:ea typeface="Chakra Petch"/>
              <a:cs typeface="Chakra Petch"/>
              <a:sym typeface="Chakra Petch"/>
            </a:endParaRPr>
          </a:p>
          <a:p>
            <a:pPr indent="-342900" lvl="0" marL="342900" marR="0" rtl="0" algn="l">
              <a:lnSpc>
                <a:spcPct val="100000"/>
              </a:lnSpc>
              <a:spcBef>
                <a:spcPts val="1600"/>
              </a:spcBef>
              <a:spcAft>
                <a:spcPts val="0"/>
              </a:spcAft>
              <a:buClr>
                <a:schemeClr val="accent6"/>
              </a:buClr>
              <a:buSzPts val="1800"/>
              <a:buFont typeface="Arial"/>
              <a:buAutoNum type="arabicPeriod"/>
            </a:pPr>
            <a:r>
              <a:rPr b="0" i="0" lang="en-IN" sz="1800" u="none" cap="none" strike="noStrike">
                <a:solidFill>
                  <a:schemeClr val="accent6"/>
                </a:solidFill>
                <a:latin typeface="Sorts Mill Goudy"/>
                <a:ea typeface="Sorts Mill Goudy"/>
                <a:cs typeface="Sorts Mill Goudy"/>
                <a:sym typeface="Sorts Mill Goudy"/>
              </a:rPr>
              <a:t> Language Processing</a:t>
            </a:r>
            <a:endParaRPr b="0" i="0" sz="1400" u="none" cap="none" strike="noStrike">
              <a:solidFill>
                <a:schemeClr val="accent6"/>
              </a:solidFill>
              <a:latin typeface="Chakra Petch"/>
              <a:ea typeface="Chakra Petch"/>
              <a:cs typeface="Chakra Petch"/>
              <a:sym typeface="Chakra Petch"/>
            </a:endParaRPr>
          </a:p>
          <a:p>
            <a:pPr indent="0" lvl="0" marL="0" marR="0" rtl="0" algn="l">
              <a:lnSpc>
                <a:spcPct val="100000"/>
              </a:lnSpc>
              <a:spcBef>
                <a:spcPts val="1600"/>
              </a:spcBef>
              <a:spcAft>
                <a:spcPts val="1600"/>
              </a:spcAft>
              <a:buClr>
                <a:schemeClr val="accent6"/>
              </a:buClr>
              <a:buSzPts val="1400"/>
              <a:buFont typeface="Chakra Petch"/>
              <a:buNone/>
            </a:pPr>
            <a:r>
              <a:t/>
            </a:r>
            <a:endParaRPr b="0" i="0" sz="1400" u="none" cap="none" strike="noStrike">
              <a:solidFill>
                <a:schemeClr val="accent6"/>
              </a:solidFill>
              <a:latin typeface="Sorts Mill Goudy"/>
              <a:ea typeface="Sorts Mill Goudy"/>
              <a:cs typeface="Sorts Mill Goudy"/>
              <a:sym typeface="Sorts Mill Goudy"/>
            </a:endParaRPr>
          </a:p>
        </p:txBody>
      </p:sp>
      <p:pic>
        <p:nvPicPr>
          <p:cNvPr id="1809" name="Google Shape;1809;p14"/>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810" name="Google Shape;1810;p14"/>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0" name="Shape 1850"/>
        <p:cNvGrpSpPr/>
        <p:nvPr/>
      </p:nvGrpSpPr>
      <p:grpSpPr>
        <a:xfrm>
          <a:off x="0" y="0"/>
          <a:ext cx="0" cy="0"/>
          <a:chOff x="0" y="0"/>
          <a:chExt cx="0" cy="0"/>
        </a:xfrm>
      </p:grpSpPr>
      <p:pic>
        <p:nvPicPr>
          <p:cNvPr id="1851" name="Google Shape;1851;p21"/>
          <p:cNvPicPr preferRelativeResize="0"/>
          <p:nvPr/>
        </p:nvPicPr>
        <p:blipFill rotWithShape="1">
          <a:blip r:embed="rId3">
            <a:alphaModFix/>
          </a:blip>
          <a:srcRect b="0" l="0" r="0" t="0"/>
          <a:stretch/>
        </p:blipFill>
        <p:spPr>
          <a:xfrm>
            <a:off x="0" y="0"/>
            <a:ext cx="9144001" cy="5143500"/>
          </a:xfrm>
          <a:prstGeom prst="rect">
            <a:avLst/>
          </a:prstGeom>
          <a:noFill/>
          <a:ln>
            <a:noFill/>
          </a:ln>
        </p:spPr>
      </p:pic>
      <p:sp>
        <p:nvSpPr>
          <p:cNvPr id="1852" name="Google Shape;1852;p21"/>
          <p:cNvSpPr txBox="1"/>
          <p:nvPr>
            <p:ph idx="4294967295" type="title"/>
          </p:nvPr>
        </p:nvSpPr>
        <p:spPr>
          <a:xfrm>
            <a:off x="720000" y="351064"/>
            <a:ext cx="24477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b="1" lang="en-IN" sz="2400">
                <a:latin typeface="Times New Roman"/>
                <a:ea typeface="Times New Roman"/>
                <a:cs typeface="Times New Roman"/>
                <a:sym typeface="Times New Roman"/>
              </a:rPr>
              <a:t>REFERENCES :</a:t>
            </a:r>
            <a:endParaRPr b="1" sz="2400">
              <a:latin typeface="Times New Roman"/>
              <a:ea typeface="Times New Roman"/>
              <a:cs typeface="Times New Roman"/>
              <a:sym typeface="Times New Roman"/>
            </a:endParaRPr>
          </a:p>
        </p:txBody>
      </p:sp>
      <p:sp>
        <p:nvSpPr>
          <p:cNvPr id="1853" name="Google Shape;1853;p21"/>
          <p:cNvSpPr txBox="1"/>
          <p:nvPr/>
        </p:nvSpPr>
        <p:spPr>
          <a:xfrm>
            <a:off x="306925" y="923775"/>
            <a:ext cx="8837100" cy="3821400"/>
          </a:xfrm>
          <a:prstGeom prst="rect">
            <a:avLst/>
          </a:prstGeom>
          <a:noFill/>
          <a:ln>
            <a:noFill/>
          </a:ln>
        </p:spPr>
        <p:txBody>
          <a:bodyPr anchorCtr="0" anchor="t" bIns="91425" lIns="91425" spcFirstLastPara="1" rIns="91425" wrap="square" tIns="91425">
            <a:noAutofit/>
          </a:bodyPr>
          <a:lstStyle/>
          <a:p>
            <a:pPr indent="-285750" lvl="0" marL="342900" marR="0" rtl="0" algn="l">
              <a:lnSpc>
                <a:spcPct val="150000"/>
              </a:lnSpc>
              <a:spcBef>
                <a:spcPts val="0"/>
              </a:spcBef>
              <a:spcAft>
                <a:spcPts val="0"/>
              </a:spcAft>
              <a:buClr>
                <a:schemeClr val="accent6"/>
              </a:buClr>
              <a:buSzPts val="1800"/>
              <a:buFont typeface="Arial"/>
              <a:buChar char="•"/>
            </a:pPr>
            <a:r>
              <a:rPr b="0" i="0" lang="en-IN" sz="1800" u="sng" cap="none" strike="noStrike">
                <a:solidFill>
                  <a:schemeClr val="hlink"/>
                </a:solidFill>
                <a:latin typeface="Sorts Mill Goudy"/>
                <a:ea typeface="Sorts Mill Goudy"/>
                <a:cs typeface="Sorts Mill Goudy"/>
                <a:sym typeface="Sorts Mill Goudy"/>
                <a:hlinkClick r:id="rId4"/>
              </a:rPr>
              <a:t>https://www.mygreatlearning.com/blog/what-is-metaverse/</a:t>
            </a:r>
            <a:endParaRPr b="0" i="0" sz="1800" u="none" cap="none" strike="noStrike">
              <a:solidFill>
                <a:schemeClr val="accent6"/>
              </a:solidFill>
              <a:latin typeface="Sorts Mill Goudy"/>
              <a:ea typeface="Sorts Mill Goudy"/>
              <a:cs typeface="Sorts Mill Goudy"/>
              <a:sym typeface="Sorts Mill Goudy"/>
            </a:endParaRPr>
          </a:p>
          <a:p>
            <a:pPr indent="-285750" lvl="0" marL="342900" marR="0" rtl="0" algn="l">
              <a:lnSpc>
                <a:spcPct val="150000"/>
              </a:lnSpc>
              <a:spcBef>
                <a:spcPts val="0"/>
              </a:spcBef>
              <a:spcAft>
                <a:spcPts val="0"/>
              </a:spcAft>
              <a:buClr>
                <a:schemeClr val="accent6"/>
              </a:buClr>
              <a:buSzPts val="1800"/>
              <a:buFont typeface="Arial"/>
              <a:buChar char="•"/>
            </a:pPr>
            <a:r>
              <a:rPr b="0" i="0" lang="en-IN" sz="1800" u="sng" cap="none" strike="noStrike">
                <a:solidFill>
                  <a:schemeClr val="hlink"/>
                </a:solidFill>
                <a:latin typeface="Sorts Mill Goudy"/>
                <a:ea typeface="Sorts Mill Goudy"/>
                <a:cs typeface="Sorts Mill Goudy"/>
                <a:sym typeface="Sorts Mill Goudy"/>
                <a:hlinkClick r:id="rId5"/>
              </a:rPr>
              <a:t>https://www.cnbctv18.com/technology/explained-the-history-of-metaverse-12015212.htm</a:t>
            </a:r>
            <a:endParaRPr b="0" i="0" sz="1800" u="none" cap="none" strike="noStrike">
              <a:solidFill>
                <a:schemeClr val="accent6"/>
              </a:solidFill>
              <a:latin typeface="Sorts Mill Goudy"/>
              <a:ea typeface="Sorts Mill Goudy"/>
              <a:cs typeface="Sorts Mill Goudy"/>
              <a:sym typeface="Sorts Mill Goudy"/>
            </a:endParaRPr>
          </a:p>
          <a:p>
            <a:pPr indent="-285750" lvl="0" marL="342900" marR="0" rtl="0" algn="l">
              <a:lnSpc>
                <a:spcPct val="150000"/>
              </a:lnSpc>
              <a:spcBef>
                <a:spcPts val="0"/>
              </a:spcBef>
              <a:spcAft>
                <a:spcPts val="0"/>
              </a:spcAft>
              <a:buClr>
                <a:schemeClr val="accent6"/>
              </a:buClr>
              <a:buSzPts val="1800"/>
              <a:buFont typeface="Arial"/>
              <a:buChar char="•"/>
            </a:pPr>
            <a:r>
              <a:rPr b="0" i="0" lang="en-IN" sz="1800" u="sng" cap="none" strike="noStrike">
                <a:solidFill>
                  <a:schemeClr val="hlink"/>
                </a:solidFill>
                <a:latin typeface="Sorts Mill Goudy"/>
                <a:ea typeface="Sorts Mill Goudy"/>
                <a:cs typeface="Sorts Mill Goudy"/>
                <a:sym typeface="Sorts Mill Goudy"/>
                <a:hlinkClick r:id="rId6"/>
              </a:rPr>
              <a:t>https://101blockchains.com/technologies-powering-metaverse/</a:t>
            </a:r>
            <a:endParaRPr b="0" i="0" sz="1800" u="none" cap="none" strike="noStrike">
              <a:solidFill>
                <a:schemeClr val="accent6"/>
              </a:solidFill>
              <a:latin typeface="Sorts Mill Goudy"/>
              <a:ea typeface="Sorts Mill Goudy"/>
              <a:cs typeface="Sorts Mill Goudy"/>
              <a:sym typeface="Sorts Mill Goudy"/>
            </a:endParaRPr>
          </a:p>
          <a:p>
            <a:pPr indent="-285750" lvl="0" marL="342900" marR="0" rtl="0" algn="l">
              <a:lnSpc>
                <a:spcPct val="150000"/>
              </a:lnSpc>
              <a:spcBef>
                <a:spcPts val="0"/>
              </a:spcBef>
              <a:spcAft>
                <a:spcPts val="0"/>
              </a:spcAft>
              <a:buClr>
                <a:schemeClr val="accent6"/>
              </a:buClr>
              <a:buSzPts val="1800"/>
              <a:buFont typeface="Arial"/>
              <a:buChar char="•"/>
            </a:pPr>
            <a:r>
              <a:rPr b="0" i="0" lang="en-IN" sz="1800" u="sng" cap="none" strike="noStrike">
                <a:solidFill>
                  <a:schemeClr val="hlink"/>
                </a:solidFill>
                <a:latin typeface="Sorts Mill Goudy"/>
                <a:ea typeface="Sorts Mill Goudy"/>
                <a:cs typeface="Sorts Mill Goudy"/>
                <a:sym typeface="Sorts Mill Goudy"/>
                <a:hlinkClick r:id="rId7"/>
              </a:rPr>
              <a:t>https://cyberscrilla.com/metaverse-pros-and-cons-the-top-benefits-and-drawbacks/</a:t>
            </a:r>
            <a:endParaRPr b="0" i="0" sz="1800" u="none" cap="none" strike="noStrike">
              <a:solidFill>
                <a:schemeClr val="accent6"/>
              </a:solidFill>
              <a:latin typeface="Sorts Mill Goudy"/>
              <a:ea typeface="Sorts Mill Goudy"/>
              <a:cs typeface="Sorts Mill Goudy"/>
              <a:sym typeface="Sorts Mill Goudy"/>
            </a:endParaRPr>
          </a:p>
          <a:p>
            <a:pPr indent="-285750" lvl="0" marL="342900" marR="0" rtl="0" algn="l">
              <a:lnSpc>
                <a:spcPct val="150000"/>
              </a:lnSpc>
              <a:spcBef>
                <a:spcPts val="0"/>
              </a:spcBef>
              <a:spcAft>
                <a:spcPts val="0"/>
              </a:spcAft>
              <a:buClr>
                <a:schemeClr val="accent6"/>
              </a:buClr>
              <a:buSzPts val="1800"/>
              <a:buFont typeface="Arial"/>
              <a:buChar char="•"/>
            </a:pPr>
            <a:r>
              <a:rPr b="0" i="0" lang="en-IN" sz="1800" u="sng" cap="none" strike="noStrike">
                <a:solidFill>
                  <a:schemeClr val="hlink"/>
                </a:solidFill>
                <a:latin typeface="Sorts Mill Goudy"/>
                <a:ea typeface="Sorts Mill Goudy"/>
                <a:cs typeface="Sorts Mill Goudy"/>
                <a:sym typeface="Sorts Mill Goudy"/>
                <a:hlinkClick r:id="rId8"/>
              </a:rPr>
              <a:t>https://blog.servermania.com/what-is-metaverse/#:~:text=Metaverse%20is%20a%20network%20of,augmented%20and%20virtual%20reality%20headsets.</a:t>
            </a:r>
            <a:endParaRPr b="0" i="0" sz="1800" u="none" cap="none" strike="noStrike">
              <a:solidFill>
                <a:schemeClr val="accent6"/>
              </a:solidFill>
              <a:latin typeface="Sorts Mill Goudy"/>
              <a:ea typeface="Sorts Mill Goudy"/>
              <a:cs typeface="Sorts Mill Goudy"/>
              <a:sym typeface="Sorts Mill Goudy"/>
            </a:endParaRPr>
          </a:p>
        </p:txBody>
      </p:sp>
      <p:pic>
        <p:nvPicPr>
          <p:cNvPr id="1854" name="Google Shape;1854;p21"/>
          <p:cNvPicPr preferRelativeResize="0"/>
          <p:nvPr/>
        </p:nvPicPr>
        <p:blipFill rotWithShape="1">
          <a:blip r:embed="rId9">
            <a:alphaModFix/>
          </a:blip>
          <a:srcRect b="0" l="0" r="0" t="0"/>
          <a:stretch/>
        </p:blipFill>
        <p:spPr>
          <a:xfrm>
            <a:off x="8130852" y="183077"/>
            <a:ext cx="884799" cy="496023"/>
          </a:xfrm>
          <a:prstGeom prst="rect">
            <a:avLst/>
          </a:prstGeom>
          <a:noFill/>
          <a:ln>
            <a:noFill/>
          </a:ln>
        </p:spPr>
      </p:pic>
      <p:sp>
        <p:nvSpPr>
          <p:cNvPr id="1855" name="Google Shape;1855;p21"/>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8" name="Shape 1658"/>
        <p:cNvGrpSpPr/>
        <p:nvPr/>
      </p:nvGrpSpPr>
      <p:grpSpPr>
        <a:xfrm>
          <a:off x="0" y="0"/>
          <a:ext cx="0" cy="0"/>
          <a:chOff x="0" y="0"/>
          <a:chExt cx="0" cy="0"/>
        </a:xfrm>
      </p:grpSpPr>
      <p:pic>
        <p:nvPicPr>
          <p:cNvPr id="1659" name="Google Shape;1659;p6"/>
          <p:cNvPicPr preferRelativeResize="0"/>
          <p:nvPr/>
        </p:nvPicPr>
        <p:blipFill rotWithShape="1">
          <a:blip r:embed="rId3">
            <a:alphaModFix/>
          </a:blip>
          <a:srcRect b="0" l="0" r="0" t="0"/>
          <a:stretch/>
        </p:blipFill>
        <p:spPr>
          <a:xfrm>
            <a:off x="0" y="0"/>
            <a:ext cx="9144001" cy="5143500"/>
          </a:xfrm>
          <a:prstGeom prst="rect">
            <a:avLst/>
          </a:prstGeom>
          <a:noFill/>
          <a:ln>
            <a:noFill/>
          </a:ln>
        </p:spPr>
      </p:pic>
      <p:sp>
        <p:nvSpPr>
          <p:cNvPr id="1660" name="Google Shape;1660;p6"/>
          <p:cNvSpPr txBox="1"/>
          <p:nvPr/>
        </p:nvSpPr>
        <p:spPr>
          <a:xfrm>
            <a:off x="865414" y="663962"/>
            <a:ext cx="3089700" cy="6855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2"/>
              </a:buClr>
              <a:buSzPts val="3500"/>
              <a:buFont typeface="Orbitron Black"/>
              <a:buNone/>
            </a:pPr>
            <a:r>
              <a:rPr b="1" i="0" lang="en-IN" sz="2800" u="none" cap="none" strike="noStrike">
                <a:solidFill>
                  <a:schemeClr val="dk2"/>
                </a:solidFill>
                <a:latin typeface="Times New Roman"/>
                <a:ea typeface="Times New Roman"/>
                <a:cs typeface="Times New Roman"/>
                <a:sym typeface="Times New Roman"/>
              </a:rPr>
              <a:t>INTRODUCTION</a:t>
            </a:r>
            <a:endParaRPr b="0" i="0" sz="1400" u="none" cap="none" strike="noStrike">
              <a:solidFill>
                <a:srgbClr val="000000"/>
              </a:solidFill>
              <a:latin typeface="Arial"/>
              <a:ea typeface="Arial"/>
              <a:cs typeface="Arial"/>
              <a:sym typeface="Arial"/>
            </a:endParaRPr>
          </a:p>
        </p:txBody>
      </p:sp>
      <p:sp>
        <p:nvSpPr>
          <p:cNvPr id="1661" name="Google Shape;1661;p6"/>
          <p:cNvSpPr txBox="1"/>
          <p:nvPr>
            <p:ph idx="4294967295" type="title"/>
          </p:nvPr>
        </p:nvSpPr>
        <p:spPr>
          <a:xfrm>
            <a:off x="775608" y="1228371"/>
            <a:ext cx="3385800" cy="685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IN" sz="2800">
                <a:latin typeface="Times New Roman"/>
                <a:ea typeface="Times New Roman"/>
                <a:cs typeface="Times New Roman"/>
                <a:sym typeface="Times New Roman"/>
              </a:rPr>
              <a:t>What Is Metaverse ?</a:t>
            </a:r>
            <a:endParaRPr sz="2800">
              <a:latin typeface="Times New Roman"/>
              <a:ea typeface="Times New Roman"/>
              <a:cs typeface="Times New Roman"/>
              <a:sym typeface="Times New Roman"/>
            </a:endParaRPr>
          </a:p>
        </p:txBody>
      </p:sp>
      <p:sp>
        <p:nvSpPr>
          <p:cNvPr id="1662" name="Google Shape;1662;p6"/>
          <p:cNvSpPr txBox="1"/>
          <p:nvPr>
            <p:ph idx="4294967295" type="subTitle"/>
          </p:nvPr>
        </p:nvSpPr>
        <p:spPr>
          <a:xfrm>
            <a:off x="942470" y="1792779"/>
            <a:ext cx="6699300" cy="2838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accent6"/>
              </a:buClr>
              <a:buSzPts val="1400"/>
              <a:buFont typeface="Chakra Petch"/>
              <a:buNone/>
            </a:pPr>
            <a:r>
              <a:rPr b="0" i="0" lang="en-IN" sz="2000" u="none" cap="none" strike="noStrike">
                <a:solidFill>
                  <a:schemeClr val="accent6"/>
                </a:solidFill>
                <a:latin typeface="Sorts Mill Goudy"/>
                <a:ea typeface="Sorts Mill Goudy"/>
                <a:cs typeface="Sorts Mill Goudy"/>
                <a:sym typeface="Sorts Mill Goudy"/>
              </a:rPr>
              <a:t>A metaverse is a shared, online 3D space where users can interact with each other and with computer-generated objects and avatars. It is a virtual world that uses the Internet as its underlying network. Metaverses are used for various purposes, including social networking, online gaming, education, and training. They can be used to create virtual worlds that mirror the real world, or they can be used to create entirely new and imaginary worlds. </a:t>
            </a:r>
            <a:endParaRPr b="0" i="0" sz="2000" u="none" cap="none" strike="noStrike">
              <a:solidFill>
                <a:schemeClr val="accent6"/>
              </a:solidFill>
              <a:latin typeface="Sorts Mill Goudy"/>
              <a:ea typeface="Sorts Mill Goudy"/>
              <a:cs typeface="Sorts Mill Goudy"/>
              <a:sym typeface="Sorts Mill Goudy"/>
            </a:endParaRPr>
          </a:p>
        </p:txBody>
      </p:sp>
      <p:pic>
        <p:nvPicPr>
          <p:cNvPr id="1663" name="Google Shape;1663;p6"/>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664" name="Google Shape;1664;p6"/>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1" name="Shape 1861"/>
        <p:cNvGrpSpPr/>
        <p:nvPr/>
      </p:nvGrpSpPr>
      <p:grpSpPr>
        <a:xfrm>
          <a:off x="0" y="0"/>
          <a:ext cx="0" cy="0"/>
          <a:chOff x="0" y="0"/>
          <a:chExt cx="0" cy="0"/>
        </a:xfrm>
      </p:grpSpPr>
      <p:pic>
        <p:nvPicPr>
          <p:cNvPr id="1862" name="Google Shape;1862;p23"/>
          <p:cNvPicPr preferRelativeResize="0"/>
          <p:nvPr/>
        </p:nvPicPr>
        <p:blipFill rotWithShape="1">
          <a:blip r:embed="rId3">
            <a:alphaModFix/>
          </a:blip>
          <a:srcRect b="0" l="0" r="0" t="0"/>
          <a:stretch/>
        </p:blipFill>
        <p:spPr>
          <a:xfrm>
            <a:off x="0" y="0"/>
            <a:ext cx="9144001" cy="5143500"/>
          </a:xfrm>
          <a:prstGeom prst="rect">
            <a:avLst/>
          </a:prstGeom>
          <a:noFill/>
          <a:ln>
            <a:noFill/>
          </a:ln>
        </p:spPr>
      </p:pic>
      <p:pic>
        <p:nvPicPr>
          <p:cNvPr id="1863" name="Google Shape;1863;p23"/>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864" name="Google Shape;1864;p23"/>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5" name="Shape 1665"/>
        <p:cNvGrpSpPr/>
        <p:nvPr/>
      </p:nvGrpSpPr>
      <p:grpSpPr>
        <a:xfrm>
          <a:off x="0" y="0"/>
          <a:ext cx="0" cy="0"/>
          <a:chOff x="0" y="0"/>
          <a:chExt cx="0" cy="0"/>
        </a:xfrm>
      </p:grpSpPr>
      <p:pic>
        <p:nvPicPr>
          <p:cNvPr id="1666" name="Google Shape;1666;p7"/>
          <p:cNvPicPr preferRelativeResize="0"/>
          <p:nvPr/>
        </p:nvPicPr>
        <p:blipFill rotWithShape="1">
          <a:blip r:embed="rId3">
            <a:alphaModFix/>
          </a:blip>
          <a:srcRect b="0" l="0" r="0" t="0"/>
          <a:stretch/>
        </p:blipFill>
        <p:spPr>
          <a:xfrm>
            <a:off x="0" y="0"/>
            <a:ext cx="9144001" cy="5143500"/>
          </a:xfrm>
          <a:prstGeom prst="rect">
            <a:avLst/>
          </a:prstGeom>
          <a:noFill/>
          <a:ln>
            <a:noFill/>
          </a:ln>
        </p:spPr>
      </p:pic>
      <p:sp>
        <p:nvSpPr>
          <p:cNvPr id="1667" name="Google Shape;1667;p7"/>
          <p:cNvSpPr txBox="1"/>
          <p:nvPr>
            <p:ph idx="4294967295" type="title"/>
          </p:nvPr>
        </p:nvSpPr>
        <p:spPr>
          <a:xfrm>
            <a:off x="661308" y="528638"/>
            <a:ext cx="4800600" cy="573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b="1" lang="en-IN" sz="2800">
                <a:latin typeface="Times New Roman"/>
                <a:ea typeface="Times New Roman"/>
                <a:cs typeface="Times New Roman"/>
                <a:sym typeface="Times New Roman"/>
              </a:rPr>
              <a:t>HISTORY OF METAVERSE </a:t>
            </a:r>
            <a:endParaRPr b="1" sz="2800">
              <a:latin typeface="Times New Roman"/>
              <a:ea typeface="Times New Roman"/>
              <a:cs typeface="Times New Roman"/>
              <a:sym typeface="Times New Roman"/>
            </a:endParaRPr>
          </a:p>
        </p:txBody>
      </p:sp>
      <p:sp>
        <p:nvSpPr>
          <p:cNvPr id="1668" name="Google Shape;1668;p7"/>
          <p:cNvSpPr txBox="1"/>
          <p:nvPr>
            <p:ph idx="4294967295" type="body"/>
          </p:nvPr>
        </p:nvSpPr>
        <p:spPr>
          <a:xfrm>
            <a:off x="693963" y="1159329"/>
            <a:ext cx="7757400" cy="2963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b="0" i="0" lang="en-IN">
                <a:latin typeface="Montserrat"/>
                <a:ea typeface="Montserrat"/>
                <a:cs typeface="Montserrat"/>
                <a:sym typeface="Montserrat"/>
              </a:rPr>
              <a:t>Metaverse may have become the buzzword only recently, but it is well-known Tim Berners-Lee invented the World Wide Web (www) in 1989. Then in 1992, sci-fi writer Neal Stephenson coined the term 'metaverse' to describe a 3D virtual space. Fast forward to 2022, the metaverse is a digital world created using different technologies like Virtual Reality (VR), Augmented Reality (VR), and cryptocurrency, and the Internet.</a:t>
            </a:r>
            <a:endParaRPr/>
          </a:p>
          <a:p>
            <a:pPr indent="0" lvl="0" marL="0" rtl="0" algn="l">
              <a:lnSpc>
                <a:spcPct val="115000"/>
              </a:lnSpc>
              <a:spcBef>
                <a:spcPts val="0"/>
              </a:spcBef>
              <a:spcAft>
                <a:spcPts val="0"/>
              </a:spcAft>
              <a:buSzPts val="1400"/>
              <a:buNone/>
            </a:pPr>
            <a:r>
              <a:rPr b="0" i="0" lang="en-IN">
                <a:latin typeface="Montserrat"/>
                <a:ea typeface="Montserrat"/>
                <a:cs typeface="Montserrat"/>
                <a:sym typeface="Montserrat"/>
              </a:rPr>
              <a:t>However, a lot happened in these 30 years, from Philip Rosedale's 'Second Life' online virtual world in 2003 to Mark Zuckerberg's 2021 announcement of Meta's (formerly Facebook) metaverse plan.</a:t>
            </a:r>
            <a:endParaRPr/>
          </a:p>
          <a:p>
            <a:pPr indent="0" lvl="0" marL="0" rtl="0" algn="l">
              <a:lnSpc>
                <a:spcPct val="115000"/>
              </a:lnSpc>
              <a:spcBef>
                <a:spcPts val="0"/>
              </a:spcBef>
              <a:spcAft>
                <a:spcPts val="0"/>
              </a:spcAft>
              <a:buSzPts val="1400"/>
              <a:buNone/>
            </a:pPr>
            <a:r>
              <a:t/>
            </a:r>
            <a:endParaRPr/>
          </a:p>
        </p:txBody>
      </p:sp>
      <p:pic>
        <p:nvPicPr>
          <p:cNvPr id="1669" name="Google Shape;1669;p7"/>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670" name="Google Shape;1670;p7"/>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1" name="Shape 1671"/>
        <p:cNvGrpSpPr/>
        <p:nvPr/>
      </p:nvGrpSpPr>
      <p:grpSpPr>
        <a:xfrm>
          <a:off x="0" y="0"/>
          <a:ext cx="0" cy="0"/>
          <a:chOff x="0" y="0"/>
          <a:chExt cx="0" cy="0"/>
        </a:xfrm>
      </p:grpSpPr>
      <p:pic>
        <p:nvPicPr>
          <p:cNvPr id="1672" name="Google Shape;1672;p8"/>
          <p:cNvPicPr preferRelativeResize="0"/>
          <p:nvPr/>
        </p:nvPicPr>
        <p:blipFill rotWithShape="1">
          <a:blip r:embed="rId3">
            <a:alphaModFix/>
          </a:blip>
          <a:srcRect b="0" l="0" r="0" t="0"/>
          <a:stretch/>
        </p:blipFill>
        <p:spPr>
          <a:xfrm>
            <a:off x="0" y="0"/>
            <a:ext cx="9144001" cy="5143500"/>
          </a:xfrm>
          <a:prstGeom prst="rect">
            <a:avLst/>
          </a:prstGeom>
          <a:noFill/>
          <a:ln>
            <a:noFill/>
          </a:ln>
        </p:spPr>
      </p:pic>
      <p:sp>
        <p:nvSpPr>
          <p:cNvPr id="1673" name="Google Shape;1673;p8"/>
          <p:cNvSpPr txBox="1"/>
          <p:nvPr>
            <p:ph idx="4294967295" type="subTitle"/>
          </p:nvPr>
        </p:nvSpPr>
        <p:spPr>
          <a:xfrm>
            <a:off x="6200305" y="3529562"/>
            <a:ext cx="2862000" cy="1215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chemeClr val="accent6"/>
              </a:buClr>
              <a:buSzPts val="1400"/>
              <a:buFont typeface="Chakra Petch"/>
              <a:buNone/>
            </a:pPr>
            <a:r>
              <a:rPr b="0" i="0" lang="en-IN" sz="1800" u="none" cap="none" strike="noStrike">
                <a:solidFill>
                  <a:schemeClr val="accent6"/>
                </a:solidFill>
                <a:latin typeface="Sorts Mill Goudy"/>
                <a:ea typeface="Sorts Mill Goudy"/>
                <a:cs typeface="Sorts Mill Goudy"/>
                <a:sym typeface="Sorts Mill Goudy"/>
              </a:rPr>
              <a:t>Bitcoin, the world's first successful cryptocurrency and blockchain platform is created.</a:t>
            </a:r>
            <a:endParaRPr b="0" i="0" sz="1800" u="none" cap="none" strike="noStrike">
              <a:solidFill>
                <a:schemeClr val="accent6"/>
              </a:solidFill>
              <a:latin typeface="Sorts Mill Goudy"/>
              <a:ea typeface="Sorts Mill Goudy"/>
              <a:cs typeface="Sorts Mill Goudy"/>
              <a:sym typeface="Sorts Mill Goudy"/>
            </a:endParaRPr>
          </a:p>
        </p:txBody>
      </p:sp>
      <p:sp>
        <p:nvSpPr>
          <p:cNvPr id="1674" name="Google Shape;1674;p8"/>
          <p:cNvSpPr txBox="1"/>
          <p:nvPr>
            <p:ph idx="4294967295" type="subTitle"/>
          </p:nvPr>
        </p:nvSpPr>
        <p:spPr>
          <a:xfrm>
            <a:off x="2134408" y="3488200"/>
            <a:ext cx="2723400" cy="1515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chemeClr val="accent6"/>
              </a:buClr>
              <a:buSzPts val="1400"/>
              <a:buFont typeface="Chakra Petch"/>
              <a:buNone/>
            </a:pPr>
            <a:r>
              <a:rPr b="0" i="0" lang="en-IN" sz="1800" u="none" cap="none" strike="noStrike">
                <a:solidFill>
                  <a:schemeClr val="accent6"/>
                </a:solidFill>
                <a:latin typeface="Sorts Mill Goudy"/>
                <a:ea typeface="Sorts Mill Goudy"/>
                <a:cs typeface="Sorts Mill Goudy"/>
                <a:sym typeface="Sorts Mill Goudy"/>
              </a:rPr>
              <a:t>Science fiction writer Neal Stephenson uses the term 'metaverse' to describe a 3-D virtual space.</a:t>
            </a:r>
            <a:endParaRPr b="0" i="0" sz="1800" u="none" cap="none" strike="noStrike">
              <a:solidFill>
                <a:schemeClr val="accent6"/>
              </a:solidFill>
              <a:latin typeface="Sorts Mill Goudy"/>
              <a:ea typeface="Sorts Mill Goudy"/>
              <a:cs typeface="Sorts Mill Goudy"/>
              <a:sym typeface="Sorts Mill Goudy"/>
            </a:endParaRPr>
          </a:p>
        </p:txBody>
      </p:sp>
      <p:sp>
        <p:nvSpPr>
          <p:cNvPr id="1675" name="Google Shape;1675;p8"/>
          <p:cNvSpPr txBox="1"/>
          <p:nvPr/>
        </p:nvSpPr>
        <p:spPr>
          <a:xfrm>
            <a:off x="351064" y="342900"/>
            <a:ext cx="4825200" cy="564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3500"/>
              <a:buFont typeface="Orbitron"/>
              <a:buNone/>
            </a:pPr>
            <a:r>
              <a:rPr b="0" i="0" lang="en-IN" sz="2800" u="none" cap="none" strike="noStrike">
                <a:solidFill>
                  <a:schemeClr val="dk2"/>
                </a:solidFill>
                <a:latin typeface="Times New Roman"/>
                <a:ea typeface="Times New Roman"/>
                <a:cs typeface="Times New Roman"/>
                <a:sym typeface="Times New Roman"/>
              </a:rPr>
              <a:t>HISTORY OF METAVERSE </a:t>
            </a:r>
            <a:endParaRPr b="0" i="0" sz="1400" u="none" cap="none" strike="noStrike">
              <a:solidFill>
                <a:srgbClr val="000000"/>
              </a:solidFill>
              <a:latin typeface="Arial"/>
              <a:ea typeface="Arial"/>
              <a:cs typeface="Arial"/>
              <a:sym typeface="Arial"/>
            </a:endParaRPr>
          </a:p>
        </p:txBody>
      </p:sp>
      <p:sp>
        <p:nvSpPr>
          <p:cNvPr id="1676" name="Google Shape;1676;p8"/>
          <p:cNvSpPr txBox="1"/>
          <p:nvPr>
            <p:ph idx="4294967295" type="subTitle"/>
          </p:nvPr>
        </p:nvSpPr>
        <p:spPr>
          <a:xfrm>
            <a:off x="80363" y="1603175"/>
            <a:ext cx="2909100" cy="69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chemeClr val="accent6"/>
              </a:buClr>
              <a:buSzPts val="1400"/>
              <a:buFont typeface="Chakra Petch"/>
              <a:buNone/>
            </a:pPr>
            <a:r>
              <a:rPr b="0" i="0" lang="en-IN" sz="1800" u="none" cap="none" strike="noStrike">
                <a:solidFill>
                  <a:schemeClr val="accent6"/>
                </a:solidFill>
                <a:latin typeface="Sorts Mill Goudy"/>
                <a:ea typeface="Sorts Mill Goudy"/>
                <a:cs typeface="Sorts Mill Goudy"/>
                <a:sym typeface="Sorts Mill Goudy"/>
              </a:rPr>
              <a:t>Tim Berners Lee invents the World Wide Web (www).</a:t>
            </a:r>
            <a:endParaRPr b="0" i="0" sz="1800" u="none" cap="none" strike="noStrike">
              <a:solidFill>
                <a:schemeClr val="accent6"/>
              </a:solidFill>
              <a:latin typeface="Sorts Mill Goudy"/>
              <a:ea typeface="Sorts Mill Goudy"/>
              <a:cs typeface="Sorts Mill Goudy"/>
              <a:sym typeface="Sorts Mill Goudy"/>
            </a:endParaRPr>
          </a:p>
        </p:txBody>
      </p:sp>
      <p:grpSp>
        <p:nvGrpSpPr>
          <p:cNvPr id="1677" name="Google Shape;1677;p8"/>
          <p:cNvGrpSpPr/>
          <p:nvPr/>
        </p:nvGrpSpPr>
        <p:grpSpPr>
          <a:xfrm>
            <a:off x="1330145" y="3185982"/>
            <a:ext cx="410088" cy="387246"/>
            <a:chOff x="-6689825" y="3992050"/>
            <a:chExt cx="293025" cy="291250"/>
          </a:xfrm>
        </p:grpSpPr>
        <p:sp>
          <p:nvSpPr>
            <p:cNvPr id="1678" name="Google Shape;1678;p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690" name="Google Shape;1690;p8"/>
          <p:cNvCxnSpPr/>
          <p:nvPr/>
        </p:nvCxnSpPr>
        <p:spPr>
          <a:xfrm>
            <a:off x="1534977" y="2375525"/>
            <a:ext cx="0" cy="209400"/>
          </a:xfrm>
          <a:prstGeom prst="straightConnector1">
            <a:avLst/>
          </a:prstGeom>
          <a:noFill/>
          <a:ln cap="flat" cmpd="sng" w="28575">
            <a:solidFill>
              <a:schemeClr val="accent4"/>
            </a:solidFill>
            <a:prstDash val="solid"/>
            <a:round/>
            <a:headEnd len="sm" w="sm" type="none"/>
            <a:tailEnd len="sm" w="sm" type="none"/>
          </a:ln>
        </p:spPr>
      </p:cxnSp>
      <p:sp>
        <p:nvSpPr>
          <p:cNvPr id="1691" name="Google Shape;1691;p8"/>
          <p:cNvSpPr txBox="1"/>
          <p:nvPr>
            <p:ph idx="4294967295" type="title"/>
          </p:nvPr>
        </p:nvSpPr>
        <p:spPr>
          <a:xfrm>
            <a:off x="808265" y="2584925"/>
            <a:ext cx="1453500" cy="593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b="1" lang="en-IN" sz="3000">
                <a:solidFill>
                  <a:schemeClr val="accent3"/>
                </a:solidFill>
                <a:latin typeface="Arial Rounded"/>
                <a:ea typeface="Arial Rounded"/>
                <a:cs typeface="Arial Rounded"/>
                <a:sym typeface="Arial Rounded"/>
              </a:rPr>
              <a:t>1989</a:t>
            </a:r>
            <a:endParaRPr b="1" sz="3000">
              <a:solidFill>
                <a:schemeClr val="accent3"/>
              </a:solidFill>
              <a:latin typeface="Arial Rounded"/>
              <a:ea typeface="Arial Rounded"/>
              <a:cs typeface="Arial Rounded"/>
              <a:sym typeface="Arial Rounded"/>
            </a:endParaRPr>
          </a:p>
        </p:txBody>
      </p:sp>
      <p:cxnSp>
        <p:nvCxnSpPr>
          <p:cNvPr id="1692" name="Google Shape;1692;p8"/>
          <p:cNvCxnSpPr/>
          <p:nvPr/>
        </p:nvCxnSpPr>
        <p:spPr>
          <a:xfrm>
            <a:off x="2261689" y="2881625"/>
            <a:ext cx="375300" cy="0"/>
          </a:xfrm>
          <a:prstGeom prst="straightConnector1">
            <a:avLst/>
          </a:prstGeom>
          <a:noFill/>
          <a:ln cap="flat" cmpd="sng" w="28575">
            <a:solidFill>
              <a:schemeClr val="accent4"/>
            </a:solidFill>
            <a:prstDash val="solid"/>
            <a:round/>
            <a:headEnd len="sm" w="sm" type="none"/>
            <a:tailEnd len="sm" w="sm" type="none"/>
          </a:ln>
        </p:spPr>
      </p:cxnSp>
      <p:grpSp>
        <p:nvGrpSpPr>
          <p:cNvPr id="1693" name="Google Shape;1693;p8"/>
          <p:cNvGrpSpPr/>
          <p:nvPr/>
        </p:nvGrpSpPr>
        <p:grpSpPr>
          <a:xfrm>
            <a:off x="3171805" y="2271438"/>
            <a:ext cx="424160" cy="292147"/>
            <a:chOff x="4598098" y="2859596"/>
            <a:chExt cx="424160" cy="292147"/>
          </a:xfrm>
        </p:grpSpPr>
        <p:sp>
          <p:nvSpPr>
            <p:cNvPr id="1694" name="Google Shape;1694;p8"/>
            <p:cNvSpPr/>
            <p:nvPr/>
          </p:nvSpPr>
          <p:spPr>
            <a:xfrm>
              <a:off x="4598098" y="2988167"/>
              <a:ext cx="212940" cy="163576"/>
            </a:xfrm>
            <a:custGeom>
              <a:rect b="b" l="l" r="r" t="t"/>
              <a:pathLst>
                <a:path extrusionOk="0" h="5229" w="6807">
                  <a:moveTo>
                    <a:pt x="1547" y="0"/>
                  </a:moveTo>
                  <a:cubicBezTo>
                    <a:pt x="1481" y="0"/>
                    <a:pt x="1414" y="17"/>
                    <a:pt x="1352" y="53"/>
                  </a:cubicBezTo>
                  <a:cubicBezTo>
                    <a:pt x="1337" y="60"/>
                    <a:pt x="1007" y="254"/>
                    <a:pt x="688" y="560"/>
                  </a:cubicBezTo>
                  <a:cubicBezTo>
                    <a:pt x="218" y="1012"/>
                    <a:pt x="1" y="1496"/>
                    <a:pt x="59" y="1961"/>
                  </a:cubicBezTo>
                  <a:cubicBezTo>
                    <a:pt x="160" y="2759"/>
                    <a:pt x="1008" y="3374"/>
                    <a:pt x="2656" y="3841"/>
                  </a:cubicBezTo>
                  <a:cubicBezTo>
                    <a:pt x="3372" y="4044"/>
                    <a:pt x="4485" y="4251"/>
                    <a:pt x="5474" y="4343"/>
                  </a:cubicBezTo>
                  <a:lnTo>
                    <a:pt x="5256" y="4552"/>
                  </a:lnTo>
                  <a:cubicBezTo>
                    <a:pt x="5100" y="4701"/>
                    <a:pt x="5094" y="4949"/>
                    <a:pt x="5243" y="5107"/>
                  </a:cubicBezTo>
                  <a:cubicBezTo>
                    <a:pt x="5320" y="5188"/>
                    <a:pt x="5423" y="5229"/>
                    <a:pt x="5527" y="5229"/>
                  </a:cubicBezTo>
                  <a:cubicBezTo>
                    <a:pt x="5624" y="5229"/>
                    <a:pt x="5722" y="5193"/>
                    <a:pt x="5798" y="5121"/>
                  </a:cubicBezTo>
                  <a:lnTo>
                    <a:pt x="6676" y="4285"/>
                  </a:lnTo>
                  <a:cubicBezTo>
                    <a:pt x="6743" y="4216"/>
                    <a:pt x="6807" y="4109"/>
                    <a:pt x="6797" y="3975"/>
                  </a:cubicBezTo>
                  <a:cubicBezTo>
                    <a:pt x="6789" y="3906"/>
                    <a:pt x="6768" y="3818"/>
                    <a:pt x="6701" y="3742"/>
                  </a:cubicBezTo>
                  <a:lnTo>
                    <a:pt x="5907" y="2830"/>
                  </a:lnTo>
                  <a:cubicBezTo>
                    <a:pt x="5830" y="2742"/>
                    <a:pt x="5721" y="2696"/>
                    <a:pt x="5611" y="2696"/>
                  </a:cubicBezTo>
                  <a:cubicBezTo>
                    <a:pt x="5520" y="2696"/>
                    <a:pt x="5428" y="2728"/>
                    <a:pt x="5353" y="2792"/>
                  </a:cubicBezTo>
                  <a:cubicBezTo>
                    <a:pt x="5189" y="2935"/>
                    <a:pt x="5173" y="3182"/>
                    <a:pt x="5315" y="3346"/>
                  </a:cubicBezTo>
                  <a:lnTo>
                    <a:pt x="5500" y="3558"/>
                  </a:lnTo>
                  <a:cubicBezTo>
                    <a:pt x="4574" y="3468"/>
                    <a:pt x="3524" y="3271"/>
                    <a:pt x="2869" y="3086"/>
                  </a:cubicBezTo>
                  <a:cubicBezTo>
                    <a:pt x="2284" y="2921"/>
                    <a:pt x="915" y="2469"/>
                    <a:pt x="838" y="1864"/>
                  </a:cubicBezTo>
                  <a:cubicBezTo>
                    <a:pt x="783" y="1439"/>
                    <a:pt x="1427" y="917"/>
                    <a:pt x="1745" y="732"/>
                  </a:cubicBezTo>
                  <a:cubicBezTo>
                    <a:pt x="1931" y="623"/>
                    <a:pt x="1996" y="383"/>
                    <a:pt x="1888" y="196"/>
                  </a:cubicBezTo>
                  <a:cubicBezTo>
                    <a:pt x="1815" y="70"/>
                    <a:pt x="1683" y="0"/>
                    <a:pt x="154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8"/>
            <p:cNvSpPr/>
            <p:nvPr/>
          </p:nvSpPr>
          <p:spPr>
            <a:xfrm>
              <a:off x="4889182" y="2988229"/>
              <a:ext cx="133076" cy="126413"/>
            </a:xfrm>
            <a:custGeom>
              <a:rect b="b" l="l" r="r" t="t"/>
              <a:pathLst>
                <a:path extrusionOk="0" h="4041" w="4254">
                  <a:moveTo>
                    <a:pt x="2835" y="0"/>
                  </a:moveTo>
                  <a:cubicBezTo>
                    <a:pt x="2703" y="0"/>
                    <a:pt x="2574" y="67"/>
                    <a:pt x="2500" y="189"/>
                  </a:cubicBezTo>
                  <a:cubicBezTo>
                    <a:pt x="2387" y="374"/>
                    <a:pt x="2444" y="616"/>
                    <a:pt x="2631" y="729"/>
                  </a:cubicBezTo>
                  <a:cubicBezTo>
                    <a:pt x="2633" y="730"/>
                    <a:pt x="2839" y="858"/>
                    <a:pt x="3031" y="1062"/>
                  </a:cubicBezTo>
                  <a:cubicBezTo>
                    <a:pt x="3183" y="1224"/>
                    <a:pt x="3357" y="1468"/>
                    <a:pt x="3319" y="1708"/>
                  </a:cubicBezTo>
                  <a:cubicBezTo>
                    <a:pt x="3278" y="1970"/>
                    <a:pt x="2906" y="2643"/>
                    <a:pt x="340" y="3266"/>
                  </a:cubicBezTo>
                  <a:cubicBezTo>
                    <a:pt x="130" y="3318"/>
                    <a:pt x="1" y="3529"/>
                    <a:pt x="52" y="3740"/>
                  </a:cubicBezTo>
                  <a:cubicBezTo>
                    <a:pt x="95" y="3920"/>
                    <a:pt x="256" y="4041"/>
                    <a:pt x="433" y="4041"/>
                  </a:cubicBezTo>
                  <a:cubicBezTo>
                    <a:pt x="463" y="4041"/>
                    <a:pt x="494" y="4037"/>
                    <a:pt x="525" y="4030"/>
                  </a:cubicBezTo>
                  <a:cubicBezTo>
                    <a:pt x="2781" y="3482"/>
                    <a:pt x="3947" y="2762"/>
                    <a:pt x="4094" y="1830"/>
                  </a:cubicBezTo>
                  <a:cubicBezTo>
                    <a:pt x="4254" y="812"/>
                    <a:pt x="3089" y="88"/>
                    <a:pt x="3039" y="58"/>
                  </a:cubicBezTo>
                  <a:cubicBezTo>
                    <a:pt x="2975" y="19"/>
                    <a:pt x="2905" y="0"/>
                    <a:pt x="283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8"/>
            <p:cNvSpPr/>
            <p:nvPr/>
          </p:nvSpPr>
          <p:spPr>
            <a:xfrm>
              <a:off x="4680497" y="2908991"/>
              <a:ext cx="63691" cy="118905"/>
            </a:xfrm>
            <a:custGeom>
              <a:rect b="b" l="l" r="r" t="t"/>
              <a:pathLst>
                <a:path extrusionOk="0" h="3801" w="2036">
                  <a:moveTo>
                    <a:pt x="392" y="1"/>
                  </a:moveTo>
                  <a:cubicBezTo>
                    <a:pt x="175" y="1"/>
                    <a:pt x="0" y="177"/>
                    <a:pt x="0" y="393"/>
                  </a:cubicBezTo>
                  <a:cubicBezTo>
                    <a:pt x="0" y="610"/>
                    <a:pt x="175" y="785"/>
                    <a:pt x="392" y="785"/>
                  </a:cubicBezTo>
                  <a:lnTo>
                    <a:pt x="888" y="785"/>
                  </a:lnTo>
                  <a:cubicBezTo>
                    <a:pt x="1087" y="785"/>
                    <a:pt x="1249" y="947"/>
                    <a:pt x="1249" y="1146"/>
                  </a:cubicBezTo>
                  <a:cubicBezTo>
                    <a:pt x="1249" y="1347"/>
                    <a:pt x="1087" y="1511"/>
                    <a:pt x="888" y="1511"/>
                  </a:cubicBezTo>
                  <a:lnTo>
                    <a:pt x="392" y="1511"/>
                  </a:lnTo>
                  <a:cubicBezTo>
                    <a:pt x="175" y="1511"/>
                    <a:pt x="0" y="1686"/>
                    <a:pt x="0" y="1902"/>
                  </a:cubicBezTo>
                  <a:cubicBezTo>
                    <a:pt x="0" y="2119"/>
                    <a:pt x="175" y="2295"/>
                    <a:pt x="392" y="2295"/>
                  </a:cubicBezTo>
                  <a:lnTo>
                    <a:pt x="888" y="2295"/>
                  </a:lnTo>
                  <a:cubicBezTo>
                    <a:pt x="1087" y="2295"/>
                    <a:pt x="1249" y="2456"/>
                    <a:pt x="1249" y="2655"/>
                  </a:cubicBezTo>
                  <a:cubicBezTo>
                    <a:pt x="1249" y="2854"/>
                    <a:pt x="1087" y="3015"/>
                    <a:pt x="888" y="3015"/>
                  </a:cubicBezTo>
                  <a:lnTo>
                    <a:pt x="410" y="3015"/>
                  </a:lnTo>
                  <a:cubicBezTo>
                    <a:pt x="194" y="3015"/>
                    <a:pt x="18" y="3191"/>
                    <a:pt x="18" y="3408"/>
                  </a:cubicBezTo>
                  <a:cubicBezTo>
                    <a:pt x="18" y="3625"/>
                    <a:pt x="194" y="3800"/>
                    <a:pt x="410" y="3800"/>
                  </a:cubicBezTo>
                  <a:lnTo>
                    <a:pt x="888" y="3800"/>
                  </a:lnTo>
                  <a:cubicBezTo>
                    <a:pt x="1520" y="3800"/>
                    <a:pt x="2035" y="3286"/>
                    <a:pt x="2035" y="2654"/>
                  </a:cubicBezTo>
                  <a:cubicBezTo>
                    <a:pt x="2035" y="2365"/>
                    <a:pt x="1927" y="2102"/>
                    <a:pt x="1751" y="1900"/>
                  </a:cubicBezTo>
                  <a:cubicBezTo>
                    <a:pt x="1928" y="1698"/>
                    <a:pt x="2035" y="1435"/>
                    <a:pt x="2035" y="1147"/>
                  </a:cubicBezTo>
                  <a:cubicBezTo>
                    <a:pt x="2035" y="516"/>
                    <a:pt x="1520" y="1"/>
                    <a:pt x="88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8"/>
            <p:cNvSpPr/>
            <p:nvPr/>
          </p:nvSpPr>
          <p:spPr>
            <a:xfrm>
              <a:off x="4867003" y="2906144"/>
              <a:ext cx="68884" cy="122346"/>
            </a:xfrm>
            <a:custGeom>
              <a:rect b="b" l="l" r="r" t="t"/>
              <a:pathLst>
                <a:path extrusionOk="0" h="3911" w="2202">
                  <a:moveTo>
                    <a:pt x="1102" y="785"/>
                  </a:moveTo>
                  <a:cubicBezTo>
                    <a:pt x="1276" y="785"/>
                    <a:pt x="1417" y="927"/>
                    <a:pt x="1417" y="1101"/>
                  </a:cubicBezTo>
                  <a:lnTo>
                    <a:pt x="1417" y="2810"/>
                  </a:lnTo>
                  <a:cubicBezTo>
                    <a:pt x="1417" y="2983"/>
                    <a:pt x="1275" y="3126"/>
                    <a:pt x="1102" y="3126"/>
                  </a:cubicBezTo>
                  <a:cubicBezTo>
                    <a:pt x="929" y="3126"/>
                    <a:pt x="787" y="2984"/>
                    <a:pt x="787" y="2810"/>
                  </a:cubicBezTo>
                  <a:lnTo>
                    <a:pt x="787" y="1101"/>
                  </a:lnTo>
                  <a:cubicBezTo>
                    <a:pt x="787" y="928"/>
                    <a:pt x="927" y="785"/>
                    <a:pt x="1102" y="785"/>
                  </a:cubicBezTo>
                  <a:close/>
                  <a:moveTo>
                    <a:pt x="1101" y="0"/>
                  </a:moveTo>
                  <a:cubicBezTo>
                    <a:pt x="494" y="0"/>
                    <a:pt x="1" y="495"/>
                    <a:pt x="1" y="1101"/>
                  </a:cubicBezTo>
                  <a:lnTo>
                    <a:pt x="1" y="2810"/>
                  </a:lnTo>
                  <a:cubicBezTo>
                    <a:pt x="1" y="3417"/>
                    <a:pt x="494" y="3911"/>
                    <a:pt x="1101" y="3911"/>
                  </a:cubicBezTo>
                  <a:cubicBezTo>
                    <a:pt x="1707" y="3911"/>
                    <a:pt x="2201" y="3417"/>
                    <a:pt x="2201" y="2810"/>
                  </a:cubicBezTo>
                  <a:lnTo>
                    <a:pt x="2201" y="1101"/>
                  </a:lnTo>
                  <a:cubicBezTo>
                    <a:pt x="2201" y="495"/>
                    <a:pt x="1707" y="0"/>
                    <a:pt x="110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8"/>
            <p:cNvSpPr/>
            <p:nvPr/>
          </p:nvSpPr>
          <p:spPr>
            <a:xfrm>
              <a:off x="4772530" y="2909648"/>
              <a:ext cx="65412" cy="117153"/>
            </a:xfrm>
            <a:custGeom>
              <a:rect b="b" l="l" r="r" t="t"/>
              <a:pathLst>
                <a:path extrusionOk="0" h="3745" w="2091">
                  <a:moveTo>
                    <a:pt x="1043" y="2199"/>
                  </a:moveTo>
                  <a:cubicBezTo>
                    <a:pt x="1187" y="2199"/>
                    <a:pt x="1304" y="2316"/>
                    <a:pt x="1304" y="2460"/>
                  </a:cubicBezTo>
                  <a:lnTo>
                    <a:pt x="1304" y="2698"/>
                  </a:lnTo>
                  <a:lnTo>
                    <a:pt x="1305" y="2698"/>
                  </a:lnTo>
                  <a:cubicBezTo>
                    <a:pt x="1305" y="2842"/>
                    <a:pt x="1188" y="2958"/>
                    <a:pt x="1044" y="2958"/>
                  </a:cubicBezTo>
                  <a:cubicBezTo>
                    <a:pt x="901" y="2958"/>
                    <a:pt x="785" y="2842"/>
                    <a:pt x="785" y="2698"/>
                  </a:cubicBezTo>
                  <a:lnTo>
                    <a:pt x="785" y="2452"/>
                  </a:lnTo>
                  <a:cubicBezTo>
                    <a:pt x="786" y="2385"/>
                    <a:pt x="812" y="2322"/>
                    <a:pt x="860" y="2275"/>
                  </a:cubicBezTo>
                  <a:cubicBezTo>
                    <a:pt x="909" y="2226"/>
                    <a:pt x="974" y="2199"/>
                    <a:pt x="1043" y="2199"/>
                  </a:cubicBezTo>
                  <a:close/>
                  <a:moveTo>
                    <a:pt x="1111" y="0"/>
                  </a:moveTo>
                  <a:cubicBezTo>
                    <a:pt x="500" y="0"/>
                    <a:pt x="1" y="498"/>
                    <a:pt x="1" y="1111"/>
                  </a:cubicBezTo>
                  <a:lnTo>
                    <a:pt x="1" y="2447"/>
                  </a:lnTo>
                  <a:lnTo>
                    <a:pt x="1" y="2460"/>
                  </a:lnTo>
                  <a:lnTo>
                    <a:pt x="1" y="2699"/>
                  </a:lnTo>
                  <a:lnTo>
                    <a:pt x="1" y="2709"/>
                  </a:lnTo>
                  <a:cubicBezTo>
                    <a:pt x="6" y="3282"/>
                    <a:pt x="473" y="3744"/>
                    <a:pt x="1046" y="3744"/>
                  </a:cubicBezTo>
                  <a:cubicBezTo>
                    <a:pt x="1622" y="3744"/>
                    <a:pt x="2091" y="3275"/>
                    <a:pt x="2091" y="2699"/>
                  </a:cubicBezTo>
                  <a:lnTo>
                    <a:pt x="2091" y="2460"/>
                  </a:lnTo>
                  <a:cubicBezTo>
                    <a:pt x="2090" y="1884"/>
                    <a:pt x="1622" y="1415"/>
                    <a:pt x="1046" y="1415"/>
                  </a:cubicBezTo>
                  <a:cubicBezTo>
                    <a:pt x="956" y="1415"/>
                    <a:pt x="869" y="1425"/>
                    <a:pt x="786" y="1446"/>
                  </a:cubicBezTo>
                  <a:lnTo>
                    <a:pt x="786" y="1111"/>
                  </a:lnTo>
                  <a:cubicBezTo>
                    <a:pt x="786" y="932"/>
                    <a:pt x="931" y="785"/>
                    <a:pt x="1111" y="785"/>
                  </a:cubicBezTo>
                  <a:lnTo>
                    <a:pt x="1628" y="785"/>
                  </a:lnTo>
                  <a:cubicBezTo>
                    <a:pt x="1844" y="785"/>
                    <a:pt x="2021" y="609"/>
                    <a:pt x="2021" y="393"/>
                  </a:cubicBezTo>
                  <a:cubicBezTo>
                    <a:pt x="2021" y="177"/>
                    <a:pt x="1844" y="0"/>
                    <a:pt x="162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8"/>
            <p:cNvSpPr/>
            <p:nvPr/>
          </p:nvSpPr>
          <p:spPr>
            <a:xfrm>
              <a:off x="4947931" y="2859596"/>
              <a:ext cx="33848" cy="33848"/>
            </a:xfrm>
            <a:custGeom>
              <a:rect b="b" l="l" r="r" t="t"/>
              <a:pathLst>
                <a:path extrusionOk="0" h="1082" w="1082">
                  <a:moveTo>
                    <a:pt x="541" y="1"/>
                  </a:moveTo>
                  <a:cubicBezTo>
                    <a:pt x="243" y="1"/>
                    <a:pt x="1" y="243"/>
                    <a:pt x="1" y="541"/>
                  </a:cubicBezTo>
                  <a:cubicBezTo>
                    <a:pt x="1" y="839"/>
                    <a:pt x="242" y="1081"/>
                    <a:pt x="541" y="1081"/>
                  </a:cubicBezTo>
                  <a:cubicBezTo>
                    <a:pt x="838" y="1081"/>
                    <a:pt x="1081" y="840"/>
                    <a:pt x="1081" y="541"/>
                  </a:cubicBezTo>
                  <a:cubicBezTo>
                    <a:pt x="1081" y="244"/>
                    <a:pt x="838" y="1"/>
                    <a:pt x="54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00" name="Google Shape;1700;p8"/>
          <p:cNvSpPr txBox="1"/>
          <p:nvPr>
            <p:ph idx="4294967295" type="title"/>
          </p:nvPr>
        </p:nvSpPr>
        <p:spPr>
          <a:xfrm>
            <a:off x="2625901" y="2571750"/>
            <a:ext cx="1541700" cy="593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b="1" lang="en-IN" sz="3000">
                <a:solidFill>
                  <a:schemeClr val="accent3"/>
                </a:solidFill>
                <a:latin typeface="Arial Rounded"/>
                <a:ea typeface="Arial Rounded"/>
                <a:cs typeface="Arial Rounded"/>
                <a:sym typeface="Arial Rounded"/>
              </a:rPr>
              <a:t>1992</a:t>
            </a:r>
            <a:endParaRPr b="1" sz="3000">
              <a:solidFill>
                <a:schemeClr val="accent3"/>
              </a:solidFill>
              <a:latin typeface="Arial Rounded"/>
              <a:ea typeface="Arial Rounded"/>
              <a:cs typeface="Arial Rounded"/>
              <a:sym typeface="Arial Rounded"/>
            </a:endParaRPr>
          </a:p>
        </p:txBody>
      </p:sp>
      <p:cxnSp>
        <p:nvCxnSpPr>
          <p:cNvPr id="1701" name="Google Shape;1701;p8"/>
          <p:cNvCxnSpPr/>
          <p:nvPr/>
        </p:nvCxnSpPr>
        <p:spPr>
          <a:xfrm>
            <a:off x="3396751" y="3165150"/>
            <a:ext cx="0" cy="275700"/>
          </a:xfrm>
          <a:prstGeom prst="straightConnector1">
            <a:avLst/>
          </a:prstGeom>
          <a:noFill/>
          <a:ln cap="flat" cmpd="sng" w="28575">
            <a:solidFill>
              <a:schemeClr val="accent4"/>
            </a:solidFill>
            <a:prstDash val="solid"/>
            <a:round/>
            <a:headEnd len="sm" w="sm" type="none"/>
            <a:tailEnd len="sm" w="sm" type="none"/>
          </a:ln>
        </p:spPr>
      </p:cxnSp>
      <p:cxnSp>
        <p:nvCxnSpPr>
          <p:cNvPr id="1702" name="Google Shape;1702;p8"/>
          <p:cNvCxnSpPr/>
          <p:nvPr/>
        </p:nvCxnSpPr>
        <p:spPr>
          <a:xfrm>
            <a:off x="4167601" y="2868450"/>
            <a:ext cx="341700" cy="0"/>
          </a:xfrm>
          <a:prstGeom prst="straightConnector1">
            <a:avLst/>
          </a:prstGeom>
          <a:noFill/>
          <a:ln cap="flat" cmpd="sng" w="28575">
            <a:solidFill>
              <a:schemeClr val="accent4"/>
            </a:solidFill>
            <a:prstDash val="solid"/>
            <a:round/>
            <a:headEnd len="sm" w="sm" type="none"/>
            <a:tailEnd len="sm" w="sm" type="none"/>
          </a:ln>
        </p:spPr>
      </p:cxnSp>
      <p:sp>
        <p:nvSpPr>
          <p:cNvPr id="1703" name="Google Shape;1703;p8"/>
          <p:cNvSpPr txBox="1"/>
          <p:nvPr>
            <p:ph idx="4294967295" type="title"/>
          </p:nvPr>
        </p:nvSpPr>
        <p:spPr>
          <a:xfrm>
            <a:off x="4424285" y="2584925"/>
            <a:ext cx="1756800" cy="593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b="1" lang="en-IN" sz="3000">
                <a:solidFill>
                  <a:schemeClr val="accent3"/>
                </a:solidFill>
                <a:latin typeface="Arial Rounded"/>
                <a:ea typeface="Arial Rounded"/>
                <a:cs typeface="Arial Rounded"/>
                <a:sym typeface="Arial Rounded"/>
              </a:rPr>
              <a:t>2006</a:t>
            </a:r>
            <a:endParaRPr b="1" sz="3000">
              <a:solidFill>
                <a:schemeClr val="accent3"/>
              </a:solidFill>
              <a:latin typeface="Arial Rounded"/>
              <a:ea typeface="Arial Rounded"/>
              <a:cs typeface="Arial Rounded"/>
              <a:sym typeface="Arial Rounded"/>
            </a:endParaRPr>
          </a:p>
        </p:txBody>
      </p:sp>
      <p:sp>
        <p:nvSpPr>
          <p:cNvPr id="1704" name="Google Shape;1704;p8"/>
          <p:cNvSpPr txBox="1"/>
          <p:nvPr>
            <p:ph idx="4294967295" type="subTitle"/>
          </p:nvPr>
        </p:nvSpPr>
        <p:spPr>
          <a:xfrm>
            <a:off x="4002495" y="1030573"/>
            <a:ext cx="2909100" cy="1293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chemeClr val="accent6"/>
              </a:buClr>
              <a:buSzPts val="1400"/>
              <a:buFont typeface="Chakra Petch"/>
              <a:buNone/>
            </a:pPr>
            <a:r>
              <a:rPr b="0" i="0" lang="en-IN" sz="1800" u="none" cap="none" strike="noStrike">
                <a:solidFill>
                  <a:schemeClr val="accent6"/>
                </a:solidFill>
                <a:latin typeface="Sorts Mill Goudy"/>
                <a:ea typeface="Sorts Mill Goudy"/>
                <a:cs typeface="Sorts Mill Goudy"/>
                <a:sym typeface="Sorts Mill Goudy"/>
              </a:rPr>
              <a:t>Roblox, an online platform that allows users to create and share games with others, is introduced.</a:t>
            </a:r>
            <a:endParaRPr b="0" i="0" sz="1800" u="none" cap="none" strike="noStrike">
              <a:solidFill>
                <a:schemeClr val="accent6"/>
              </a:solidFill>
              <a:latin typeface="Sorts Mill Goudy"/>
              <a:ea typeface="Sorts Mill Goudy"/>
              <a:cs typeface="Sorts Mill Goudy"/>
              <a:sym typeface="Sorts Mill Goudy"/>
            </a:endParaRPr>
          </a:p>
        </p:txBody>
      </p:sp>
      <p:grpSp>
        <p:nvGrpSpPr>
          <p:cNvPr id="1705" name="Google Shape;1705;p8"/>
          <p:cNvGrpSpPr/>
          <p:nvPr/>
        </p:nvGrpSpPr>
        <p:grpSpPr>
          <a:xfrm>
            <a:off x="5139182" y="3168891"/>
            <a:ext cx="317924" cy="418121"/>
            <a:chOff x="4024878" y="2734591"/>
            <a:chExt cx="317924" cy="418121"/>
          </a:xfrm>
        </p:grpSpPr>
        <p:sp>
          <p:nvSpPr>
            <p:cNvPr id="1706" name="Google Shape;1706;p8"/>
            <p:cNvSpPr/>
            <p:nvPr/>
          </p:nvSpPr>
          <p:spPr>
            <a:xfrm>
              <a:off x="4025629" y="2856843"/>
              <a:ext cx="110302" cy="55401"/>
            </a:xfrm>
            <a:custGeom>
              <a:rect b="b" l="l" r="r" t="t"/>
              <a:pathLst>
                <a:path extrusionOk="0" h="1771" w="3526">
                  <a:moveTo>
                    <a:pt x="267" y="1"/>
                  </a:moveTo>
                  <a:cubicBezTo>
                    <a:pt x="99" y="200"/>
                    <a:pt x="1" y="456"/>
                    <a:pt x="1" y="739"/>
                  </a:cubicBezTo>
                  <a:lnTo>
                    <a:pt x="1" y="1420"/>
                  </a:lnTo>
                  <a:cubicBezTo>
                    <a:pt x="2" y="1614"/>
                    <a:pt x="158" y="1770"/>
                    <a:pt x="352" y="1770"/>
                  </a:cubicBezTo>
                  <a:lnTo>
                    <a:pt x="3176" y="1770"/>
                  </a:lnTo>
                  <a:cubicBezTo>
                    <a:pt x="3368" y="1770"/>
                    <a:pt x="3525" y="1614"/>
                    <a:pt x="3525" y="1420"/>
                  </a:cubicBezTo>
                  <a:lnTo>
                    <a:pt x="3525" y="739"/>
                  </a:lnTo>
                  <a:cubicBezTo>
                    <a:pt x="3525" y="466"/>
                    <a:pt x="3435" y="220"/>
                    <a:pt x="3281" y="25"/>
                  </a:cubicBezTo>
                  <a:cubicBezTo>
                    <a:pt x="2859" y="320"/>
                    <a:pt x="2346" y="492"/>
                    <a:pt x="1792" y="492"/>
                  </a:cubicBezTo>
                  <a:cubicBezTo>
                    <a:pt x="1223" y="492"/>
                    <a:pt x="696" y="309"/>
                    <a:pt x="26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8"/>
            <p:cNvSpPr/>
            <p:nvPr/>
          </p:nvSpPr>
          <p:spPr>
            <a:xfrm>
              <a:off x="4025848" y="2734591"/>
              <a:ext cx="111710" cy="111710"/>
            </a:xfrm>
            <a:custGeom>
              <a:rect b="b" l="l" r="r" t="t"/>
              <a:pathLst>
                <a:path extrusionOk="0" h="3571" w="3571">
                  <a:moveTo>
                    <a:pt x="1786" y="1359"/>
                  </a:moveTo>
                  <a:cubicBezTo>
                    <a:pt x="2022" y="1359"/>
                    <a:pt x="2215" y="1551"/>
                    <a:pt x="2215" y="1787"/>
                  </a:cubicBezTo>
                  <a:cubicBezTo>
                    <a:pt x="2215" y="2023"/>
                    <a:pt x="2022" y="2215"/>
                    <a:pt x="1786" y="2215"/>
                  </a:cubicBezTo>
                  <a:cubicBezTo>
                    <a:pt x="1550" y="2215"/>
                    <a:pt x="1358" y="2023"/>
                    <a:pt x="1358" y="1787"/>
                  </a:cubicBezTo>
                  <a:cubicBezTo>
                    <a:pt x="1358" y="1551"/>
                    <a:pt x="1550" y="1359"/>
                    <a:pt x="1786" y="1359"/>
                  </a:cubicBezTo>
                  <a:close/>
                  <a:moveTo>
                    <a:pt x="1786" y="0"/>
                  </a:moveTo>
                  <a:cubicBezTo>
                    <a:pt x="800" y="0"/>
                    <a:pt x="1" y="799"/>
                    <a:pt x="1" y="1785"/>
                  </a:cubicBezTo>
                  <a:cubicBezTo>
                    <a:pt x="1" y="2771"/>
                    <a:pt x="800" y="3570"/>
                    <a:pt x="1786" y="3570"/>
                  </a:cubicBezTo>
                  <a:cubicBezTo>
                    <a:pt x="2772" y="3570"/>
                    <a:pt x="3571" y="2771"/>
                    <a:pt x="3571" y="1785"/>
                  </a:cubicBezTo>
                  <a:cubicBezTo>
                    <a:pt x="3571" y="799"/>
                    <a:pt x="2772" y="0"/>
                    <a:pt x="178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8"/>
            <p:cNvSpPr/>
            <p:nvPr/>
          </p:nvSpPr>
          <p:spPr>
            <a:xfrm>
              <a:off x="4230873" y="2856843"/>
              <a:ext cx="110302" cy="55401"/>
            </a:xfrm>
            <a:custGeom>
              <a:rect b="b" l="l" r="r" t="t"/>
              <a:pathLst>
                <a:path extrusionOk="0" h="1771" w="3526">
                  <a:moveTo>
                    <a:pt x="267" y="1"/>
                  </a:moveTo>
                  <a:cubicBezTo>
                    <a:pt x="99" y="200"/>
                    <a:pt x="1" y="456"/>
                    <a:pt x="1" y="739"/>
                  </a:cubicBezTo>
                  <a:lnTo>
                    <a:pt x="1" y="1420"/>
                  </a:lnTo>
                  <a:cubicBezTo>
                    <a:pt x="2" y="1614"/>
                    <a:pt x="159" y="1770"/>
                    <a:pt x="352" y="1770"/>
                  </a:cubicBezTo>
                  <a:lnTo>
                    <a:pt x="3176" y="1770"/>
                  </a:lnTo>
                  <a:cubicBezTo>
                    <a:pt x="3369" y="1770"/>
                    <a:pt x="3525" y="1614"/>
                    <a:pt x="3525" y="1420"/>
                  </a:cubicBezTo>
                  <a:lnTo>
                    <a:pt x="3525" y="739"/>
                  </a:lnTo>
                  <a:cubicBezTo>
                    <a:pt x="3525" y="466"/>
                    <a:pt x="3436" y="220"/>
                    <a:pt x="3282" y="25"/>
                  </a:cubicBezTo>
                  <a:cubicBezTo>
                    <a:pt x="2859" y="320"/>
                    <a:pt x="2346" y="492"/>
                    <a:pt x="1792" y="492"/>
                  </a:cubicBezTo>
                  <a:cubicBezTo>
                    <a:pt x="1223" y="492"/>
                    <a:pt x="697" y="309"/>
                    <a:pt x="26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8"/>
            <p:cNvSpPr/>
            <p:nvPr/>
          </p:nvSpPr>
          <p:spPr>
            <a:xfrm>
              <a:off x="4231092" y="2734653"/>
              <a:ext cx="111710" cy="111710"/>
            </a:xfrm>
            <a:custGeom>
              <a:rect b="b" l="l" r="r" t="t"/>
              <a:pathLst>
                <a:path extrusionOk="0" h="3571" w="3571">
                  <a:moveTo>
                    <a:pt x="1786" y="1370"/>
                  </a:moveTo>
                  <a:cubicBezTo>
                    <a:pt x="2016" y="1370"/>
                    <a:pt x="2201" y="1556"/>
                    <a:pt x="2201" y="1785"/>
                  </a:cubicBezTo>
                  <a:cubicBezTo>
                    <a:pt x="2201" y="2014"/>
                    <a:pt x="2016" y="2201"/>
                    <a:pt x="1786" y="2201"/>
                  </a:cubicBezTo>
                  <a:cubicBezTo>
                    <a:pt x="1557" y="2201"/>
                    <a:pt x="1370" y="2014"/>
                    <a:pt x="1370" y="1785"/>
                  </a:cubicBezTo>
                  <a:cubicBezTo>
                    <a:pt x="1370" y="1556"/>
                    <a:pt x="1557" y="1370"/>
                    <a:pt x="1786" y="1370"/>
                  </a:cubicBezTo>
                  <a:close/>
                  <a:moveTo>
                    <a:pt x="1786" y="0"/>
                  </a:moveTo>
                  <a:cubicBezTo>
                    <a:pt x="800" y="0"/>
                    <a:pt x="1" y="799"/>
                    <a:pt x="1" y="1785"/>
                  </a:cubicBezTo>
                  <a:cubicBezTo>
                    <a:pt x="1" y="2770"/>
                    <a:pt x="800" y="3570"/>
                    <a:pt x="1786" y="3570"/>
                  </a:cubicBezTo>
                  <a:cubicBezTo>
                    <a:pt x="2773" y="3570"/>
                    <a:pt x="3571" y="2771"/>
                    <a:pt x="3571" y="1785"/>
                  </a:cubicBezTo>
                  <a:cubicBezTo>
                    <a:pt x="3571" y="799"/>
                    <a:pt x="2773" y="0"/>
                    <a:pt x="178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8"/>
            <p:cNvSpPr/>
            <p:nvPr/>
          </p:nvSpPr>
          <p:spPr>
            <a:xfrm>
              <a:off x="4024878" y="3097311"/>
              <a:ext cx="110240" cy="55401"/>
            </a:xfrm>
            <a:custGeom>
              <a:rect b="b" l="l" r="r" t="t"/>
              <a:pathLst>
                <a:path extrusionOk="0" h="1771" w="3524">
                  <a:moveTo>
                    <a:pt x="267" y="1"/>
                  </a:moveTo>
                  <a:cubicBezTo>
                    <a:pt x="100" y="200"/>
                    <a:pt x="0" y="456"/>
                    <a:pt x="0" y="740"/>
                  </a:cubicBezTo>
                  <a:lnTo>
                    <a:pt x="0" y="1421"/>
                  </a:lnTo>
                  <a:cubicBezTo>
                    <a:pt x="0" y="1615"/>
                    <a:pt x="156" y="1770"/>
                    <a:pt x="350" y="1770"/>
                  </a:cubicBezTo>
                  <a:lnTo>
                    <a:pt x="3174" y="1770"/>
                  </a:lnTo>
                  <a:cubicBezTo>
                    <a:pt x="3367" y="1770"/>
                    <a:pt x="3524" y="1615"/>
                    <a:pt x="3524" y="1421"/>
                  </a:cubicBezTo>
                  <a:lnTo>
                    <a:pt x="3524" y="740"/>
                  </a:lnTo>
                  <a:cubicBezTo>
                    <a:pt x="3524" y="467"/>
                    <a:pt x="3433" y="220"/>
                    <a:pt x="3280" y="26"/>
                  </a:cubicBezTo>
                  <a:cubicBezTo>
                    <a:pt x="2858" y="320"/>
                    <a:pt x="2344" y="492"/>
                    <a:pt x="1791" y="492"/>
                  </a:cubicBezTo>
                  <a:cubicBezTo>
                    <a:pt x="1223" y="492"/>
                    <a:pt x="697" y="310"/>
                    <a:pt x="26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8"/>
            <p:cNvSpPr/>
            <p:nvPr/>
          </p:nvSpPr>
          <p:spPr>
            <a:xfrm>
              <a:off x="4025066" y="2975059"/>
              <a:ext cx="111710" cy="111710"/>
            </a:xfrm>
            <a:custGeom>
              <a:rect b="b" l="l" r="r" t="t"/>
              <a:pathLst>
                <a:path extrusionOk="0" h="3571" w="3571">
                  <a:moveTo>
                    <a:pt x="1785" y="1358"/>
                  </a:moveTo>
                  <a:cubicBezTo>
                    <a:pt x="2021" y="1358"/>
                    <a:pt x="2214" y="1550"/>
                    <a:pt x="2214" y="1786"/>
                  </a:cubicBezTo>
                  <a:cubicBezTo>
                    <a:pt x="2214" y="2022"/>
                    <a:pt x="2021" y="2214"/>
                    <a:pt x="1785" y="2214"/>
                  </a:cubicBezTo>
                  <a:cubicBezTo>
                    <a:pt x="1549" y="2214"/>
                    <a:pt x="1357" y="2022"/>
                    <a:pt x="1357" y="1786"/>
                  </a:cubicBezTo>
                  <a:cubicBezTo>
                    <a:pt x="1357" y="1550"/>
                    <a:pt x="1549" y="1358"/>
                    <a:pt x="1785" y="1358"/>
                  </a:cubicBezTo>
                  <a:close/>
                  <a:moveTo>
                    <a:pt x="1785" y="1"/>
                  </a:moveTo>
                  <a:cubicBezTo>
                    <a:pt x="799" y="1"/>
                    <a:pt x="0" y="800"/>
                    <a:pt x="0" y="1786"/>
                  </a:cubicBezTo>
                  <a:cubicBezTo>
                    <a:pt x="0" y="2771"/>
                    <a:pt x="799" y="3570"/>
                    <a:pt x="1785" y="3570"/>
                  </a:cubicBezTo>
                  <a:cubicBezTo>
                    <a:pt x="2771" y="3570"/>
                    <a:pt x="3570" y="2771"/>
                    <a:pt x="3570" y="1786"/>
                  </a:cubicBezTo>
                  <a:cubicBezTo>
                    <a:pt x="3570" y="800"/>
                    <a:pt x="2771" y="1"/>
                    <a:pt x="17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8"/>
            <p:cNvSpPr/>
            <p:nvPr/>
          </p:nvSpPr>
          <p:spPr>
            <a:xfrm>
              <a:off x="4230122" y="3097311"/>
              <a:ext cx="110271" cy="55401"/>
            </a:xfrm>
            <a:custGeom>
              <a:rect b="b" l="l" r="r" t="t"/>
              <a:pathLst>
                <a:path extrusionOk="0" h="1771" w="3525">
                  <a:moveTo>
                    <a:pt x="267" y="1"/>
                  </a:moveTo>
                  <a:cubicBezTo>
                    <a:pt x="101" y="200"/>
                    <a:pt x="0" y="456"/>
                    <a:pt x="0" y="740"/>
                  </a:cubicBezTo>
                  <a:lnTo>
                    <a:pt x="0" y="1421"/>
                  </a:lnTo>
                  <a:cubicBezTo>
                    <a:pt x="0" y="1615"/>
                    <a:pt x="157" y="1770"/>
                    <a:pt x="350" y="1770"/>
                  </a:cubicBezTo>
                  <a:lnTo>
                    <a:pt x="3175" y="1770"/>
                  </a:lnTo>
                  <a:cubicBezTo>
                    <a:pt x="3369" y="1770"/>
                    <a:pt x="3525" y="1615"/>
                    <a:pt x="3525" y="1421"/>
                  </a:cubicBezTo>
                  <a:lnTo>
                    <a:pt x="3525" y="740"/>
                  </a:lnTo>
                  <a:cubicBezTo>
                    <a:pt x="3525" y="467"/>
                    <a:pt x="3435" y="220"/>
                    <a:pt x="3282" y="26"/>
                  </a:cubicBezTo>
                  <a:cubicBezTo>
                    <a:pt x="2858" y="320"/>
                    <a:pt x="2345" y="492"/>
                    <a:pt x="1791" y="492"/>
                  </a:cubicBezTo>
                  <a:cubicBezTo>
                    <a:pt x="1224" y="492"/>
                    <a:pt x="697" y="310"/>
                    <a:pt x="26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8"/>
            <p:cNvSpPr/>
            <p:nvPr/>
          </p:nvSpPr>
          <p:spPr>
            <a:xfrm>
              <a:off x="4230310" y="2975059"/>
              <a:ext cx="111679" cy="111710"/>
            </a:xfrm>
            <a:custGeom>
              <a:rect b="b" l="l" r="r" t="t"/>
              <a:pathLst>
                <a:path extrusionOk="0" h="3571" w="3570">
                  <a:moveTo>
                    <a:pt x="1785" y="1369"/>
                  </a:moveTo>
                  <a:cubicBezTo>
                    <a:pt x="2015" y="1369"/>
                    <a:pt x="2201" y="1555"/>
                    <a:pt x="2201" y="1785"/>
                  </a:cubicBezTo>
                  <a:cubicBezTo>
                    <a:pt x="2201" y="2015"/>
                    <a:pt x="2015" y="2200"/>
                    <a:pt x="1785" y="2200"/>
                  </a:cubicBezTo>
                  <a:cubicBezTo>
                    <a:pt x="1556" y="2200"/>
                    <a:pt x="1370" y="2014"/>
                    <a:pt x="1370" y="1785"/>
                  </a:cubicBezTo>
                  <a:cubicBezTo>
                    <a:pt x="1370" y="1555"/>
                    <a:pt x="1556" y="1369"/>
                    <a:pt x="1785" y="1369"/>
                  </a:cubicBezTo>
                  <a:close/>
                  <a:moveTo>
                    <a:pt x="1785" y="1"/>
                  </a:moveTo>
                  <a:cubicBezTo>
                    <a:pt x="799" y="1"/>
                    <a:pt x="0" y="800"/>
                    <a:pt x="0" y="1786"/>
                  </a:cubicBezTo>
                  <a:cubicBezTo>
                    <a:pt x="0" y="2771"/>
                    <a:pt x="799" y="3570"/>
                    <a:pt x="1785" y="3570"/>
                  </a:cubicBezTo>
                  <a:cubicBezTo>
                    <a:pt x="2772" y="3570"/>
                    <a:pt x="3570" y="2771"/>
                    <a:pt x="3570" y="1786"/>
                  </a:cubicBezTo>
                  <a:cubicBezTo>
                    <a:pt x="3570" y="800"/>
                    <a:pt x="2772" y="1"/>
                    <a:pt x="17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714" name="Google Shape;1714;p8"/>
          <p:cNvCxnSpPr/>
          <p:nvPr/>
        </p:nvCxnSpPr>
        <p:spPr>
          <a:xfrm>
            <a:off x="6053685" y="2881625"/>
            <a:ext cx="293100" cy="0"/>
          </a:xfrm>
          <a:prstGeom prst="straightConnector1">
            <a:avLst/>
          </a:prstGeom>
          <a:noFill/>
          <a:ln cap="flat" cmpd="sng" w="28575">
            <a:solidFill>
              <a:schemeClr val="accent4"/>
            </a:solidFill>
            <a:prstDash val="solid"/>
            <a:round/>
            <a:headEnd len="sm" w="sm" type="none"/>
            <a:tailEnd len="sm" w="sm" type="none"/>
          </a:ln>
        </p:spPr>
      </p:cxnSp>
      <p:cxnSp>
        <p:nvCxnSpPr>
          <p:cNvPr id="1715" name="Google Shape;1715;p8"/>
          <p:cNvCxnSpPr/>
          <p:nvPr/>
        </p:nvCxnSpPr>
        <p:spPr>
          <a:xfrm>
            <a:off x="5293822" y="2375450"/>
            <a:ext cx="0" cy="235500"/>
          </a:xfrm>
          <a:prstGeom prst="straightConnector1">
            <a:avLst/>
          </a:prstGeom>
          <a:noFill/>
          <a:ln cap="flat" cmpd="sng" w="28575">
            <a:solidFill>
              <a:schemeClr val="accent4"/>
            </a:solidFill>
            <a:prstDash val="solid"/>
            <a:round/>
            <a:headEnd len="sm" w="sm" type="none"/>
            <a:tailEnd len="sm" w="sm" type="none"/>
          </a:ln>
        </p:spPr>
      </p:cxnSp>
      <p:grpSp>
        <p:nvGrpSpPr>
          <p:cNvPr id="1716" name="Google Shape;1716;p8"/>
          <p:cNvGrpSpPr/>
          <p:nvPr/>
        </p:nvGrpSpPr>
        <p:grpSpPr>
          <a:xfrm>
            <a:off x="6991681" y="2153628"/>
            <a:ext cx="332970" cy="418122"/>
            <a:chOff x="7384431" y="1337514"/>
            <a:chExt cx="332970" cy="418122"/>
          </a:xfrm>
        </p:grpSpPr>
        <p:sp>
          <p:nvSpPr>
            <p:cNvPr id="1717" name="Google Shape;1717;p8"/>
            <p:cNvSpPr/>
            <p:nvPr/>
          </p:nvSpPr>
          <p:spPr>
            <a:xfrm>
              <a:off x="7508216" y="1579328"/>
              <a:ext cx="28686" cy="44171"/>
            </a:xfrm>
            <a:custGeom>
              <a:rect b="b" l="l" r="r" t="t"/>
              <a:pathLst>
                <a:path extrusionOk="0" h="1412" w="917">
                  <a:moveTo>
                    <a:pt x="917" y="1"/>
                  </a:moveTo>
                  <a:lnTo>
                    <a:pt x="1" y="449"/>
                  </a:lnTo>
                  <a:lnTo>
                    <a:pt x="1" y="1411"/>
                  </a:lnTo>
                  <a:lnTo>
                    <a:pt x="917" y="1005"/>
                  </a:lnTo>
                  <a:lnTo>
                    <a:pt x="91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8"/>
            <p:cNvSpPr/>
            <p:nvPr/>
          </p:nvSpPr>
          <p:spPr>
            <a:xfrm>
              <a:off x="7526172" y="1463833"/>
              <a:ext cx="47362" cy="21960"/>
            </a:xfrm>
            <a:custGeom>
              <a:rect b="b" l="l" r="r" t="t"/>
              <a:pathLst>
                <a:path extrusionOk="0" h="702" w="1514">
                  <a:moveTo>
                    <a:pt x="755" y="1"/>
                  </a:moveTo>
                  <a:lnTo>
                    <a:pt x="1" y="329"/>
                  </a:lnTo>
                  <a:lnTo>
                    <a:pt x="760" y="702"/>
                  </a:lnTo>
                  <a:lnTo>
                    <a:pt x="1514" y="345"/>
                  </a:lnTo>
                  <a:lnTo>
                    <a:pt x="7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8"/>
            <p:cNvSpPr/>
            <p:nvPr/>
          </p:nvSpPr>
          <p:spPr>
            <a:xfrm>
              <a:off x="7508278" y="1494334"/>
              <a:ext cx="28623" cy="44108"/>
            </a:xfrm>
            <a:custGeom>
              <a:rect b="b" l="l" r="r" t="t"/>
              <a:pathLst>
                <a:path extrusionOk="0" h="1410" w="915">
                  <a:moveTo>
                    <a:pt x="1" y="0"/>
                  </a:moveTo>
                  <a:lnTo>
                    <a:pt x="1" y="1004"/>
                  </a:lnTo>
                  <a:lnTo>
                    <a:pt x="915" y="1410"/>
                  </a:lnTo>
                  <a:lnTo>
                    <a:pt x="915" y="449"/>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8"/>
            <p:cNvSpPr/>
            <p:nvPr/>
          </p:nvSpPr>
          <p:spPr>
            <a:xfrm>
              <a:off x="7384431" y="1337514"/>
              <a:ext cx="332971" cy="418122"/>
            </a:xfrm>
            <a:custGeom>
              <a:rect b="b" l="l" r="r" t="t"/>
              <a:pathLst>
                <a:path extrusionOk="0" h="13366" w="10644">
                  <a:moveTo>
                    <a:pt x="5993" y="1226"/>
                  </a:moveTo>
                  <a:cubicBezTo>
                    <a:pt x="6222" y="1226"/>
                    <a:pt x="6408" y="1412"/>
                    <a:pt x="6408" y="1642"/>
                  </a:cubicBezTo>
                  <a:cubicBezTo>
                    <a:pt x="6408" y="1870"/>
                    <a:pt x="6222" y="2057"/>
                    <a:pt x="5993" y="2057"/>
                  </a:cubicBezTo>
                  <a:lnTo>
                    <a:pt x="4596" y="2057"/>
                  </a:lnTo>
                  <a:cubicBezTo>
                    <a:pt x="4366" y="2057"/>
                    <a:pt x="4180" y="1870"/>
                    <a:pt x="4180" y="1642"/>
                  </a:cubicBezTo>
                  <a:cubicBezTo>
                    <a:pt x="4180" y="1413"/>
                    <a:pt x="4366" y="1226"/>
                    <a:pt x="4596" y="1226"/>
                  </a:cubicBezTo>
                  <a:close/>
                  <a:moveTo>
                    <a:pt x="5286" y="3170"/>
                  </a:moveTo>
                  <a:cubicBezTo>
                    <a:pt x="5345" y="3170"/>
                    <a:pt x="5404" y="3182"/>
                    <a:pt x="5458" y="3207"/>
                  </a:cubicBezTo>
                  <a:lnTo>
                    <a:pt x="7207" y="3998"/>
                  </a:lnTo>
                  <a:cubicBezTo>
                    <a:pt x="7336" y="4058"/>
                    <a:pt x="7453" y="4197"/>
                    <a:pt x="7452" y="4378"/>
                  </a:cubicBezTo>
                  <a:lnTo>
                    <a:pt x="7452" y="6023"/>
                  </a:lnTo>
                  <a:lnTo>
                    <a:pt x="8957" y="6716"/>
                  </a:lnTo>
                  <a:cubicBezTo>
                    <a:pt x="9085" y="6777"/>
                    <a:pt x="9201" y="6915"/>
                    <a:pt x="9199" y="7095"/>
                  </a:cubicBezTo>
                  <a:lnTo>
                    <a:pt x="9199" y="9004"/>
                  </a:lnTo>
                  <a:lnTo>
                    <a:pt x="9201" y="9004"/>
                  </a:lnTo>
                  <a:cubicBezTo>
                    <a:pt x="9201" y="9168"/>
                    <a:pt x="9104" y="9317"/>
                    <a:pt x="8953" y="9383"/>
                  </a:cubicBezTo>
                  <a:lnTo>
                    <a:pt x="7204" y="10161"/>
                  </a:lnTo>
                  <a:cubicBezTo>
                    <a:pt x="7160" y="10176"/>
                    <a:pt x="7105" y="10198"/>
                    <a:pt x="7034" y="10198"/>
                  </a:cubicBezTo>
                  <a:cubicBezTo>
                    <a:pt x="6986" y="10198"/>
                    <a:pt x="6930" y="10188"/>
                    <a:pt x="6866" y="10161"/>
                  </a:cubicBezTo>
                  <a:lnTo>
                    <a:pt x="5289" y="9459"/>
                  </a:lnTo>
                  <a:lnTo>
                    <a:pt x="3709" y="10161"/>
                  </a:lnTo>
                  <a:cubicBezTo>
                    <a:pt x="3666" y="10176"/>
                    <a:pt x="3610" y="10198"/>
                    <a:pt x="3538" y="10198"/>
                  </a:cubicBezTo>
                  <a:cubicBezTo>
                    <a:pt x="3490" y="10198"/>
                    <a:pt x="3435" y="10188"/>
                    <a:pt x="3371" y="10161"/>
                  </a:cubicBezTo>
                  <a:lnTo>
                    <a:pt x="1624" y="9383"/>
                  </a:lnTo>
                  <a:cubicBezTo>
                    <a:pt x="1474" y="9317"/>
                    <a:pt x="1377" y="9168"/>
                    <a:pt x="1377" y="9004"/>
                  </a:cubicBezTo>
                  <a:lnTo>
                    <a:pt x="1377" y="7064"/>
                  </a:lnTo>
                  <a:cubicBezTo>
                    <a:pt x="1378" y="6921"/>
                    <a:pt x="1458" y="6755"/>
                    <a:pt x="1624" y="6683"/>
                  </a:cubicBezTo>
                  <a:lnTo>
                    <a:pt x="3125" y="6017"/>
                  </a:lnTo>
                  <a:lnTo>
                    <a:pt x="3125" y="4347"/>
                  </a:lnTo>
                  <a:cubicBezTo>
                    <a:pt x="3125" y="4203"/>
                    <a:pt x="3207" y="4037"/>
                    <a:pt x="3375" y="3966"/>
                  </a:cubicBezTo>
                  <a:lnTo>
                    <a:pt x="5121" y="3205"/>
                  </a:lnTo>
                  <a:cubicBezTo>
                    <a:pt x="5173" y="3181"/>
                    <a:pt x="5230" y="3170"/>
                    <a:pt x="5286" y="3170"/>
                  </a:cubicBezTo>
                  <a:close/>
                  <a:moveTo>
                    <a:pt x="5294" y="11285"/>
                  </a:moveTo>
                  <a:cubicBezTo>
                    <a:pt x="5525" y="11285"/>
                    <a:pt x="5714" y="11473"/>
                    <a:pt x="5714" y="11705"/>
                  </a:cubicBezTo>
                  <a:cubicBezTo>
                    <a:pt x="5714" y="11937"/>
                    <a:pt x="5526" y="12124"/>
                    <a:pt x="5294" y="12124"/>
                  </a:cubicBezTo>
                  <a:cubicBezTo>
                    <a:pt x="5063" y="12124"/>
                    <a:pt x="4875" y="11937"/>
                    <a:pt x="4875" y="11705"/>
                  </a:cubicBezTo>
                  <a:cubicBezTo>
                    <a:pt x="4875" y="11474"/>
                    <a:pt x="5062" y="11285"/>
                    <a:pt x="5294" y="11285"/>
                  </a:cubicBezTo>
                  <a:close/>
                  <a:moveTo>
                    <a:pt x="839" y="0"/>
                  </a:moveTo>
                  <a:cubicBezTo>
                    <a:pt x="375" y="0"/>
                    <a:pt x="0" y="376"/>
                    <a:pt x="0" y="841"/>
                  </a:cubicBezTo>
                  <a:lnTo>
                    <a:pt x="0" y="12525"/>
                  </a:lnTo>
                  <a:cubicBezTo>
                    <a:pt x="0" y="12989"/>
                    <a:pt x="375" y="13366"/>
                    <a:pt x="839" y="13366"/>
                  </a:cubicBezTo>
                  <a:lnTo>
                    <a:pt x="9803" y="13366"/>
                  </a:lnTo>
                  <a:cubicBezTo>
                    <a:pt x="10268" y="13366"/>
                    <a:pt x="10644" y="12989"/>
                    <a:pt x="10644" y="12525"/>
                  </a:cubicBezTo>
                  <a:lnTo>
                    <a:pt x="10644" y="841"/>
                  </a:lnTo>
                  <a:cubicBezTo>
                    <a:pt x="10644" y="376"/>
                    <a:pt x="10268" y="0"/>
                    <a:pt x="980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8"/>
            <p:cNvSpPr/>
            <p:nvPr/>
          </p:nvSpPr>
          <p:spPr>
            <a:xfrm>
              <a:off x="7471271" y="1548390"/>
              <a:ext cx="47831" cy="22336"/>
            </a:xfrm>
            <a:custGeom>
              <a:rect b="b" l="l" r="r" t="t"/>
              <a:pathLst>
                <a:path extrusionOk="0" h="714" w="1529">
                  <a:moveTo>
                    <a:pt x="766" y="1"/>
                  </a:moveTo>
                  <a:lnTo>
                    <a:pt x="1" y="342"/>
                  </a:lnTo>
                  <a:lnTo>
                    <a:pt x="764" y="714"/>
                  </a:lnTo>
                  <a:lnTo>
                    <a:pt x="1528" y="339"/>
                  </a:lnTo>
                  <a:lnTo>
                    <a:pt x="76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8"/>
            <p:cNvSpPr/>
            <p:nvPr/>
          </p:nvSpPr>
          <p:spPr>
            <a:xfrm>
              <a:off x="7453565" y="1579328"/>
              <a:ext cx="28623" cy="44140"/>
            </a:xfrm>
            <a:custGeom>
              <a:rect b="b" l="l" r="r" t="t"/>
              <a:pathLst>
                <a:path extrusionOk="0" h="1411" w="915">
                  <a:moveTo>
                    <a:pt x="1" y="1"/>
                  </a:moveTo>
                  <a:lnTo>
                    <a:pt x="1" y="1004"/>
                  </a:lnTo>
                  <a:lnTo>
                    <a:pt x="915" y="1410"/>
                  </a:lnTo>
                  <a:lnTo>
                    <a:pt x="915" y="44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8"/>
            <p:cNvSpPr/>
            <p:nvPr/>
          </p:nvSpPr>
          <p:spPr>
            <a:xfrm>
              <a:off x="7617548" y="1579923"/>
              <a:ext cx="28686" cy="43577"/>
            </a:xfrm>
            <a:custGeom>
              <a:rect b="b" l="l" r="r" t="t"/>
              <a:pathLst>
                <a:path extrusionOk="0" h="1393" w="917">
                  <a:moveTo>
                    <a:pt x="916" y="0"/>
                  </a:moveTo>
                  <a:lnTo>
                    <a:pt x="0" y="433"/>
                  </a:lnTo>
                  <a:lnTo>
                    <a:pt x="0" y="1392"/>
                  </a:lnTo>
                  <a:lnTo>
                    <a:pt x="916" y="985"/>
                  </a:lnTo>
                  <a:lnTo>
                    <a:pt x="91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8"/>
            <p:cNvSpPr/>
            <p:nvPr/>
          </p:nvSpPr>
          <p:spPr>
            <a:xfrm>
              <a:off x="7580635" y="1548484"/>
              <a:ext cx="47894" cy="22336"/>
            </a:xfrm>
            <a:custGeom>
              <a:rect b="b" l="l" r="r" t="t"/>
              <a:pathLst>
                <a:path extrusionOk="0" h="714" w="1531">
                  <a:moveTo>
                    <a:pt x="763" y="0"/>
                  </a:moveTo>
                  <a:lnTo>
                    <a:pt x="1" y="339"/>
                  </a:lnTo>
                  <a:lnTo>
                    <a:pt x="767" y="714"/>
                  </a:lnTo>
                  <a:lnTo>
                    <a:pt x="1530" y="354"/>
                  </a:lnTo>
                  <a:lnTo>
                    <a:pt x="76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p8"/>
            <p:cNvSpPr/>
            <p:nvPr/>
          </p:nvSpPr>
          <p:spPr>
            <a:xfrm>
              <a:off x="7562897" y="1494897"/>
              <a:ext cx="28717" cy="43545"/>
            </a:xfrm>
            <a:custGeom>
              <a:rect b="b" l="l" r="r" t="t"/>
              <a:pathLst>
                <a:path extrusionOk="0" h="1392" w="918">
                  <a:moveTo>
                    <a:pt x="918" y="1"/>
                  </a:moveTo>
                  <a:lnTo>
                    <a:pt x="0" y="434"/>
                  </a:lnTo>
                  <a:lnTo>
                    <a:pt x="0" y="1392"/>
                  </a:lnTo>
                  <a:lnTo>
                    <a:pt x="353" y="1236"/>
                  </a:lnTo>
                  <a:lnTo>
                    <a:pt x="918" y="986"/>
                  </a:lnTo>
                  <a:lnTo>
                    <a:pt x="91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8"/>
            <p:cNvSpPr/>
            <p:nvPr/>
          </p:nvSpPr>
          <p:spPr>
            <a:xfrm>
              <a:off x="7562929" y="1579359"/>
              <a:ext cx="28655" cy="44140"/>
            </a:xfrm>
            <a:custGeom>
              <a:rect b="b" l="l" r="r" t="t"/>
              <a:pathLst>
                <a:path extrusionOk="0" h="1411" w="916">
                  <a:moveTo>
                    <a:pt x="0" y="1"/>
                  </a:moveTo>
                  <a:lnTo>
                    <a:pt x="0" y="1004"/>
                  </a:lnTo>
                  <a:lnTo>
                    <a:pt x="915" y="1410"/>
                  </a:lnTo>
                  <a:lnTo>
                    <a:pt x="915" y="449"/>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27" name="Google Shape;1727;p8"/>
          <p:cNvSpPr txBox="1"/>
          <p:nvPr>
            <p:ph idx="4294967295" type="title"/>
          </p:nvPr>
        </p:nvSpPr>
        <p:spPr>
          <a:xfrm>
            <a:off x="6340010" y="2571750"/>
            <a:ext cx="1636200" cy="593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b="1" lang="en-IN" sz="3000">
                <a:solidFill>
                  <a:schemeClr val="accent3"/>
                </a:solidFill>
                <a:latin typeface="Arial Rounded"/>
                <a:ea typeface="Arial Rounded"/>
                <a:cs typeface="Arial Rounded"/>
                <a:sym typeface="Arial Rounded"/>
              </a:rPr>
              <a:t>2009</a:t>
            </a:r>
            <a:endParaRPr b="1" sz="3000">
              <a:solidFill>
                <a:schemeClr val="accent3"/>
              </a:solidFill>
              <a:latin typeface="Arial Rounded"/>
              <a:ea typeface="Arial Rounded"/>
              <a:cs typeface="Arial Rounded"/>
              <a:sym typeface="Arial Rounded"/>
            </a:endParaRPr>
          </a:p>
        </p:txBody>
      </p:sp>
      <p:cxnSp>
        <p:nvCxnSpPr>
          <p:cNvPr id="1728" name="Google Shape;1728;p8"/>
          <p:cNvCxnSpPr/>
          <p:nvPr/>
        </p:nvCxnSpPr>
        <p:spPr>
          <a:xfrm>
            <a:off x="7158168" y="3165150"/>
            <a:ext cx="0" cy="262500"/>
          </a:xfrm>
          <a:prstGeom prst="straightConnector1">
            <a:avLst/>
          </a:prstGeom>
          <a:noFill/>
          <a:ln cap="flat" cmpd="sng" w="28575">
            <a:solidFill>
              <a:schemeClr val="accent4"/>
            </a:solidFill>
            <a:prstDash val="solid"/>
            <a:round/>
            <a:headEnd len="sm" w="sm" type="none"/>
            <a:tailEnd len="sm" w="sm" type="none"/>
          </a:ln>
        </p:spPr>
      </p:cxnSp>
      <p:pic>
        <p:nvPicPr>
          <p:cNvPr id="1729" name="Google Shape;1729;p8"/>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730" name="Google Shape;1730;p8"/>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1" name="Shape 1731"/>
        <p:cNvGrpSpPr/>
        <p:nvPr/>
      </p:nvGrpSpPr>
      <p:grpSpPr>
        <a:xfrm>
          <a:off x="0" y="0"/>
          <a:ext cx="0" cy="0"/>
          <a:chOff x="0" y="0"/>
          <a:chExt cx="0" cy="0"/>
        </a:xfrm>
      </p:grpSpPr>
      <p:pic>
        <p:nvPicPr>
          <p:cNvPr id="1732" name="Google Shape;1732;p9"/>
          <p:cNvPicPr preferRelativeResize="0"/>
          <p:nvPr/>
        </p:nvPicPr>
        <p:blipFill rotWithShape="1">
          <a:blip r:embed="rId3">
            <a:alphaModFix/>
          </a:blip>
          <a:srcRect b="0" l="0" r="0" t="0"/>
          <a:stretch/>
        </p:blipFill>
        <p:spPr>
          <a:xfrm>
            <a:off x="0" y="0"/>
            <a:ext cx="9144001" cy="5143500"/>
          </a:xfrm>
          <a:prstGeom prst="rect">
            <a:avLst/>
          </a:prstGeom>
          <a:noFill/>
          <a:ln>
            <a:noFill/>
          </a:ln>
        </p:spPr>
      </p:pic>
      <p:sp>
        <p:nvSpPr>
          <p:cNvPr id="1733" name="Google Shape;1733;p9"/>
          <p:cNvSpPr txBox="1"/>
          <p:nvPr/>
        </p:nvSpPr>
        <p:spPr>
          <a:xfrm>
            <a:off x="375558" y="333833"/>
            <a:ext cx="4800600" cy="573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3500"/>
              <a:buFont typeface="Orbitron"/>
              <a:buNone/>
            </a:pPr>
            <a:r>
              <a:rPr b="0" i="0" lang="en-IN" sz="2800" u="none" cap="none" strike="noStrike">
                <a:solidFill>
                  <a:schemeClr val="dk2"/>
                </a:solidFill>
                <a:latin typeface="Times New Roman"/>
                <a:ea typeface="Times New Roman"/>
                <a:cs typeface="Times New Roman"/>
                <a:sym typeface="Times New Roman"/>
              </a:rPr>
              <a:t>HISTORY OF METAVERSE </a:t>
            </a:r>
            <a:endParaRPr b="0" i="0" sz="1400" u="none" cap="none" strike="noStrike">
              <a:solidFill>
                <a:srgbClr val="000000"/>
              </a:solidFill>
              <a:latin typeface="Arial"/>
              <a:ea typeface="Arial"/>
              <a:cs typeface="Arial"/>
              <a:sym typeface="Arial"/>
            </a:endParaRPr>
          </a:p>
        </p:txBody>
      </p:sp>
      <p:sp>
        <p:nvSpPr>
          <p:cNvPr id="1734" name="Google Shape;1734;p9"/>
          <p:cNvSpPr txBox="1"/>
          <p:nvPr>
            <p:ph idx="4294967295" type="subTitle"/>
          </p:nvPr>
        </p:nvSpPr>
        <p:spPr>
          <a:xfrm>
            <a:off x="6437725" y="2193815"/>
            <a:ext cx="2583300" cy="1788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chemeClr val="accent6"/>
              </a:buClr>
              <a:buSzPts val="1400"/>
              <a:buFont typeface="Chakra Petch"/>
              <a:buNone/>
            </a:pPr>
            <a:r>
              <a:rPr b="0" i="0" lang="en-IN" sz="1800" u="none" cap="none" strike="noStrike">
                <a:solidFill>
                  <a:schemeClr val="accent6"/>
                </a:solidFill>
                <a:latin typeface="Sorts Mill Goudy"/>
                <a:ea typeface="Sorts Mill Goudy"/>
                <a:cs typeface="Sorts Mill Goudy"/>
                <a:sym typeface="Sorts Mill Goudy"/>
              </a:rPr>
              <a:t>Mark Zuckerberg says Facebook's parent company would adopt the name Meta and unveils plans for their metaverse.</a:t>
            </a:r>
            <a:endParaRPr b="0" i="0" sz="1800" u="none" cap="none" strike="noStrike">
              <a:solidFill>
                <a:schemeClr val="accent6"/>
              </a:solidFill>
              <a:latin typeface="Sorts Mill Goudy"/>
              <a:ea typeface="Sorts Mill Goudy"/>
              <a:cs typeface="Sorts Mill Goudy"/>
              <a:sym typeface="Sorts Mill Goudy"/>
            </a:endParaRPr>
          </a:p>
        </p:txBody>
      </p:sp>
      <p:cxnSp>
        <p:nvCxnSpPr>
          <p:cNvPr id="1735" name="Google Shape;1735;p9"/>
          <p:cNvCxnSpPr/>
          <p:nvPr/>
        </p:nvCxnSpPr>
        <p:spPr>
          <a:xfrm>
            <a:off x="5293822" y="2375450"/>
            <a:ext cx="0" cy="235500"/>
          </a:xfrm>
          <a:prstGeom prst="straightConnector1">
            <a:avLst/>
          </a:prstGeom>
          <a:noFill/>
          <a:ln cap="flat" cmpd="sng" w="28575">
            <a:solidFill>
              <a:schemeClr val="accent4"/>
            </a:solidFill>
            <a:prstDash val="solid"/>
            <a:round/>
            <a:headEnd len="sm" w="sm" type="none"/>
            <a:tailEnd len="sm" w="sm" type="none"/>
          </a:ln>
        </p:spPr>
      </p:cxnSp>
      <p:sp>
        <p:nvSpPr>
          <p:cNvPr id="1736" name="Google Shape;1736;p9"/>
          <p:cNvSpPr txBox="1"/>
          <p:nvPr>
            <p:ph idx="4294967295" type="subTitle"/>
          </p:nvPr>
        </p:nvSpPr>
        <p:spPr>
          <a:xfrm>
            <a:off x="3848051" y="1002304"/>
            <a:ext cx="2909100" cy="1293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chemeClr val="accent6"/>
              </a:buClr>
              <a:buSzPts val="1400"/>
              <a:buFont typeface="Chakra Petch"/>
              <a:buNone/>
            </a:pPr>
            <a:r>
              <a:rPr b="0" i="0" lang="en-IN" sz="1800" u="none" cap="none" strike="noStrike">
                <a:solidFill>
                  <a:schemeClr val="accent6"/>
                </a:solidFill>
                <a:latin typeface="Sorts Mill Goudy"/>
                <a:ea typeface="Sorts Mill Goudy"/>
                <a:cs typeface="Sorts Mill Goudy"/>
                <a:sym typeface="Sorts Mill Goudy"/>
              </a:rPr>
              <a:t>Microsoft unveils Mesh, a platform designed for virtual collaboration across multiple devices.</a:t>
            </a:r>
            <a:endParaRPr b="0" i="0" sz="1800" u="none" cap="none" strike="noStrike">
              <a:solidFill>
                <a:schemeClr val="accent6"/>
              </a:solidFill>
              <a:latin typeface="Sorts Mill Goudy"/>
              <a:ea typeface="Sorts Mill Goudy"/>
              <a:cs typeface="Sorts Mill Goudy"/>
              <a:sym typeface="Sorts Mill Goudy"/>
            </a:endParaRPr>
          </a:p>
        </p:txBody>
      </p:sp>
      <p:grpSp>
        <p:nvGrpSpPr>
          <p:cNvPr id="1737" name="Google Shape;1737;p9"/>
          <p:cNvGrpSpPr/>
          <p:nvPr/>
        </p:nvGrpSpPr>
        <p:grpSpPr>
          <a:xfrm>
            <a:off x="5126054" y="3231679"/>
            <a:ext cx="335536" cy="418091"/>
            <a:chOff x="1325198" y="1996261"/>
            <a:chExt cx="335536" cy="418091"/>
          </a:xfrm>
        </p:grpSpPr>
        <p:sp>
          <p:nvSpPr>
            <p:cNvPr id="1738" name="Google Shape;1738;p9"/>
            <p:cNvSpPr/>
            <p:nvPr/>
          </p:nvSpPr>
          <p:spPr>
            <a:xfrm>
              <a:off x="1418889" y="2114228"/>
              <a:ext cx="146340" cy="71793"/>
            </a:xfrm>
            <a:custGeom>
              <a:rect b="b" l="l" r="r" t="t"/>
              <a:pathLst>
                <a:path extrusionOk="0" h="2295" w="4678">
                  <a:moveTo>
                    <a:pt x="4474" y="1"/>
                  </a:moveTo>
                  <a:lnTo>
                    <a:pt x="205" y="2"/>
                  </a:lnTo>
                  <a:cubicBezTo>
                    <a:pt x="92" y="2"/>
                    <a:pt x="1" y="93"/>
                    <a:pt x="1" y="205"/>
                  </a:cubicBezTo>
                  <a:lnTo>
                    <a:pt x="1" y="2053"/>
                  </a:lnTo>
                  <a:cubicBezTo>
                    <a:pt x="1" y="2167"/>
                    <a:pt x="93" y="2261"/>
                    <a:pt x="207" y="2264"/>
                  </a:cubicBezTo>
                  <a:lnTo>
                    <a:pt x="1226" y="2277"/>
                  </a:lnTo>
                  <a:lnTo>
                    <a:pt x="1228" y="2277"/>
                  </a:lnTo>
                  <a:cubicBezTo>
                    <a:pt x="1334" y="2277"/>
                    <a:pt x="1423" y="2198"/>
                    <a:pt x="1436" y="2093"/>
                  </a:cubicBezTo>
                  <a:cubicBezTo>
                    <a:pt x="1490" y="1649"/>
                    <a:pt x="1870" y="1314"/>
                    <a:pt x="2318" y="1314"/>
                  </a:cubicBezTo>
                  <a:cubicBezTo>
                    <a:pt x="2765" y="1314"/>
                    <a:pt x="3144" y="1648"/>
                    <a:pt x="3198" y="2091"/>
                  </a:cubicBezTo>
                  <a:lnTo>
                    <a:pt x="3206" y="2150"/>
                  </a:lnTo>
                  <a:cubicBezTo>
                    <a:pt x="3216" y="2225"/>
                    <a:pt x="3279" y="2281"/>
                    <a:pt x="3355" y="2283"/>
                  </a:cubicBezTo>
                  <a:lnTo>
                    <a:pt x="4524" y="2294"/>
                  </a:lnTo>
                  <a:cubicBezTo>
                    <a:pt x="4525" y="2294"/>
                    <a:pt x="4526" y="2294"/>
                    <a:pt x="4526" y="2294"/>
                  </a:cubicBezTo>
                  <a:cubicBezTo>
                    <a:pt x="4579" y="2294"/>
                    <a:pt x="4614" y="2267"/>
                    <a:pt x="4632" y="2250"/>
                  </a:cubicBezTo>
                  <a:cubicBezTo>
                    <a:pt x="4648" y="2235"/>
                    <a:pt x="4673" y="2203"/>
                    <a:pt x="4675" y="2155"/>
                  </a:cubicBezTo>
                  <a:lnTo>
                    <a:pt x="4675" y="1119"/>
                  </a:lnTo>
                  <a:cubicBezTo>
                    <a:pt x="4675" y="1114"/>
                    <a:pt x="4677" y="1109"/>
                    <a:pt x="4677" y="1103"/>
                  </a:cubicBezTo>
                  <a:lnTo>
                    <a:pt x="4677" y="203"/>
                  </a:lnTo>
                  <a:cubicBezTo>
                    <a:pt x="4677" y="150"/>
                    <a:pt x="4655" y="98"/>
                    <a:pt x="4618" y="59"/>
                  </a:cubicBezTo>
                  <a:cubicBezTo>
                    <a:pt x="4580" y="21"/>
                    <a:pt x="4529" y="1"/>
                    <a:pt x="447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9"/>
            <p:cNvSpPr/>
            <p:nvPr/>
          </p:nvSpPr>
          <p:spPr>
            <a:xfrm>
              <a:off x="1444822" y="2277209"/>
              <a:ext cx="90688" cy="41199"/>
            </a:xfrm>
            <a:custGeom>
              <a:rect b="b" l="l" r="r" t="t"/>
              <a:pathLst>
                <a:path extrusionOk="0" h="1317" w="2899">
                  <a:moveTo>
                    <a:pt x="307" y="1"/>
                  </a:moveTo>
                  <a:lnTo>
                    <a:pt x="210" y="320"/>
                  </a:lnTo>
                  <a:cubicBezTo>
                    <a:pt x="164" y="474"/>
                    <a:pt x="92" y="616"/>
                    <a:pt x="1" y="740"/>
                  </a:cubicBezTo>
                  <a:cubicBezTo>
                    <a:pt x="383" y="1112"/>
                    <a:pt x="887" y="1317"/>
                    <a:pt x="1421" y="1317"/>
                  </a:cubicBezTo>
                  <a:cubicBezTo>
                    <a:pt x="1967" y="1317"/>
                    <a:pt x="2479" y="1106"/>
                    <a:pt x="2864" y="720"/>
                  </a:cubicBezTo>
                  <a:lnTo>
                    <a:pt x="2899" y="684"/>
                  </a:lnTo>
                  <a:cubicBezTo>
                    <a:pt x="2821" y="572"/>
                    <a:pt x="2758" y="448"/>
                    <a:pt x="2713" y="314"/>
                  </a:cubicBezTo>
                  <a:lnTo>
                    <a:pt x="2621" y="35"/>
                  </a:lnTo>
                  <a:cubicBezTo>
                    <a:pt x="2275" y="175"/>
                    <a:pt x="1898" y="252"/>
                    <a:pt x="1507" y="252"/>
                  </a:cubicBezTo>
                  <a:cubicBezTo>
                    <a:pt x="1502" y="252"/>
                    <a:pt x="1497" y="252"/>
                    <a:pt x="1492" y="252"/>
                  </a:cubicBezTo>
                  <a:cubicBezTo>
                    <a:pt x="1075" y="252"/>
                    <a:pt x="674" y="163"/>
                    <a:pt x="30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9"/>
            <p:cNvSpPr/>
            <p:nvPr/>
          </p:nvSpPr>
          <p:spPr>
            <a:xfrm>
              <a:off x="1464781" y="2077596"/>
              <a:ext cx="54588" cy="12200"/>
            </a:xfrm>
            <a:custGeom>
              <a:rect b="b" l="l" r="r" t="t"/>
              <a:pathLst>
                <a:path extrusionOk="0" h="390" w="1745">
                  <a:moveTo>
                    <a:pt x="872" y="1"/>
                  </a:moveTo>
                  <a:cubicBezTo>
                    <a:pt x="629" y="1"/>
                    <a:pt x="386" y="84"/>
                    <a:pt x="175" y="251"/>
                  </a:cubicBezTo>
                  <a:lnTo>
                    <a:pt x="1" y="389"/>
                  </a:lnTo>
                  <a:lnTo>
                    <a:pt x="1745" y="389"/>
                  </a:lnTo>
                  <a:lnTo>
                    <a:pt x="1570" y="251"/>
                  </a:lnTo>
                  <a:cubicBezTo>
                    <a:pt x="1358" y="84"/>
                    <a:pt x="1115" y="1"/>
                    <a:pt x="87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9"/>
            <p:cNvSpPr/>
            <p:nvPr/>
          </p:nvSpPr>
          <p:spPr>
            <a:xfrm>
              <a:off x="1588628" y="2139566"/>
              <a:ext cx="32158" cy="57529"/>
            </a:xfrm>
            <a:custGeom>
              <a:rect b="b" l="l" r="r" t="t"/>
              <a:pathLst>
                <a:path extrusionOk="0" h="1839" w="1028">
                  <a:moveTo>
                    <a:pt x="34" y="0"/>
                  </a:moveTo>
                  <a:lnTo>
                    <a:pt x="34" y="1332"/>
                  </a:lnTo>
                  <a:cubicBezTo>
                    <a:pt x="34" y="1344"/>
                    <a:pt x="34" y="1356"/>
                    <a:pt x="33" y="1367"/>
                  </a:cubicBezTo>
                  <a:cubicBezTo>
                    <a:pt x="33" y="1529"/>
                    <a:pt x="22" y="1684"/>
                    <a:pt x="0" y="1838"/>
                  </a:cubicBezTo>
                  <a:lnTo>
                    <a:pt x="108" y="1838"/>
                  </a:lnTo>
                  <a:cubicBezTo>
                    <a:pt x="616" y="1838"/>
                    <a:pt x="1027" y="1427"/>
                    <a:pt x="1027" y="919"/>
                  </a:cubicBezTo>
                  <a:cubicBezTo>
                    <a:pt x="1027" y="411"/>
                    <a:pt x="616" y="0"/>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9"/>
            <p:cNvSpPr/>
            <p:nvPr/>
          </p:nvSpPr>
          <p:spPr>
            <a:xfrm>
              <a:off x="1423425" y="2179764"/>
              <a:ext cx="136830" cy="80865"/>
            </a:xfrm>
            <a:custGeom>
              <a:rect b="b" l="l" r="r" t="t"/>
              <a:pathLst>
                <a:path extrusionOk="0" h="2585" w="4374">
                  <a:moveTo>
                    <a:pt x="2172" y="0"/>
                  </a:moveTo>
                  <a:cubicBezTo>
                    <a:pt x="2120" y="0"/>
                    <a:pt x="2075" y="40"/>
                    <a:pt x="2068" y="93"/>
                  </a:cubicBezTo>
                  <a:cubicBezTo>
                    <a:pt x="2006" y="591"/>
                    <a:pt x="1584" y="964"/>
                    <a:pt x="1084" y="964"/>
                  </a:cubicBezTo>
                  <a:cubicBezTo>
                    <a:pt x="1079" y="964"/>
                    <a:pt x="1074" y="964"/>
                    <a:pt x="1069" y="964"/>
                  </a:cubicBezTo>
                  <a:lnTo>
                    <a:pt x="52" y="951"/>
                  </a:lnTo>
                  <a:cubicBezTo>
                    <a:pt x="35" y="951"/>
                    <a:pt x="17" y="949"/>
                    <a:pt x="0" y="948"/>
                  </a:cubicBezTo>
                  <a:lnTo>
                    <a:pt x="0" y="948"/>
                  </a:lnTo>
                  <a:cubicBezTo>
                    <a:pt x="333" y="1903"/>
                    <a:pt x="1189" y="2584"/>
                    <a:pt x="2192" y="2584"/>
                  </a:cubicBezTo>
                  <a:cubicBezTo>
                    <a:pt x="2194" y="2584"/>
                    <a:pt x="2196" y="2584"/>
                    <a:pt x="2198" y="2584"/>
                  </a:cubicBezTo>
                  <a:cubicBezTo>
                    <a:pt x="3188" y="2584"/>
                    <a:pt x="4034" y="1919"/>
                    <a:pt x="4373" y="982"/>
                  </a:cubicBezTo>
                  <a:lnTo>
                    <a:pt x="4371" y="982"/>
                  </a:lnTo>
                  <a:lnTo>
                    <a:pt x="3204" y="970"/>
                  </a:lnTo>
                  <a:cubicBezTo>
                    <a:pt x="2737" y="966"/>
                    <a:pt x="2341" y="614"/>
                    <a:pt x="2284" y="150"/>
                  </a:cubicBezTo>
                  <a:lnTo>
                    <a:pt x="2277" y="93"/>
                  </a:lnTo>
                  <a:cubicBezTo>
                    <a:pt x="2270" y="40"/>
                    <a:pt x="2225" y="0"/>
                    <a:pt x="21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9"/>
            <p:cNvSpPr/>
            <p:nvPr/>
          </p:nvSpPr>
          <p:spPr>
            <a:xfrm>
              <a:off x="1364176" y="2139566"/>
              <a:ext cx="31220" cy="57529"/>
            </a:xfrm>
            <a:custGeom>
              <a:rect b="b" l="l" r="r" t="t"/>
              <a:pathLst>
                <a:path extrusionOk="0" h="1839" w="998">
                  <a:moveTo>
                    <a:pt x="920" y="0"/>
                  </a:moveTo>
                  <a:cubicBezTo>
                    <a:pt x="412" y="0"/>
                    <a:pt x="1" y="411"/>
                    <a:pt x="1" y="919"/>
                  </a:cubicBezTo>
                  <a:cubicBezTo>
                    <a:pt x="1" y="1427"/>
                    <a:pt x="412" y="1838"/>
                    <a:pt x="920" y="1838"/>
                  </a:cubicBezTo>
                  <a:lnTo>
                    <a:pt x="998" y="1838"/>
                  </a:lnTo>
                  <a:cubicBezTo>
                    <a:pt x="976" y="1682"/>
                    <a:pt x="965" y="1520"/>
                    <a:pt x="965" y="1357"/>
                  </a:cubicBezTo>
                  <a:lnTo>
                    <a:pt x="965" y="773"/>
                  </a:lnTo>
                  <a:cubicBezTo>
                    <a:pt x="965" y="761"/>
                    <a:pt x="966" y="750"/>
                    <a:pt x="966" y="739"/>
                  </a:cubicBezTo>
                  <a:lnTo>
                    <a:pt x="96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9"/>
            <p:cNvSpPr/>
            <p:nvPr/>
          </p:nvSpPr>
          <p:spPr>
            <a:xfrm>
              <a:off x="1325198" y="2313654"/>
              <a:ext cx="335536" cy="100698"/>
            </a:xfrm>
            <a:custGeom>
              <a:rect b="b" l="l" r="r" t="t"/>
              <a:pathLst>
                <a:path extrusionOk="0" h="3219" w="10726">
                  <a:moveTo>
                    <a:pt x="7346" y="0"/>
                  </a:moveTo>
                  <a:cubicBezTo>
                    <a:pt x="7334" y="17"/>
                    <a:pt x="7320" y="36"/>
                    <a:pt x="7303" y="52"/>
                  </a:cubicBezTo>
                  <a:lnTo>
                    <a:pt x="7244" y="111"/>
                  </a:lnTo>
                  <a:cubicBezTo>
                    <a:pt x="6710" y="644"/>
                    <a:pt x="6002" y="939"/>
                    <a:pt x="5248" y="939"/>
                  </a:cubicBezTo>
                  <a:cubicBezTo>
                    <a:pt x="4495" y="939"/>
                    <a:pt x="3787" y="644"/>
                    <a:pt x="3253" y="111"/>
                  </a:cubicBezTo>
                  <a:cubicBezTo>
                    <a:pt x="3233" y="90"/>
                    <a:pt x="3215" y="69"/>
                    <a:pt x="3201" y="44"/>
                  </a:cubicBezTo>
                  <a:lnTo>
                    <a:pt x="1181" y="520"/>
                  </a:lnTo>
                  <a:cubicBezTo>
                    <a:pt x="744" y="668"/>
                    <a:pt x="413" y="1058"/>
                    <a:pt x="315" y="1541"/>
                  </a:cubicBezTo>
                  <a:lnTo>
                    <a:pt x="28" y="2950"/>
                  </a:lnTo>
                  <a:cubicBezTo>
                    <a:pt x="1" y="3089"/>
                    <a:pt x="98" y="3219"/>
                    <a:pt x="228" y="3219"/>
                  </a:cubicBezTo>
                  <a:lnTo>
                    <a:pt x="10498" y="3219"/>
                  </a:lnTo>
                  <a:cubicBezTo>
                    <a:pt x="10628" y="3218"/>
                    <a:pt x="10725" y="3084"/>
                    <a:pt x="10694" y="2945"/>
                  </a:cubicBezTo>
                  <a:lnTo>
                    <a:pt x="10355" y="1428"/>
                  </a:lnTo>
                  <a:cubicBezTo>
                    <a:pt x="10244" y="939"/>
                    <a:pt x="9896" y="552"/>
                    <a:pt x="9447" y="421"/>
                  </a:cubicBezTo>
                  <a:lnTo>
                    <a:pt x="7409" y="21"/>
                  </a:lnTo>
                  <a:cubicBezTo>
                    <a:pt x="7387" y="13"/>
                    <a:pt x="7367" y="6"/>
                    <a:pt x="73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9"/>
            <p:cNvSpPr/>
            <p:nvPr/>
          </p:nvSpPr>
          <p:spPr>
            <a:xfrm>
              <a:off x="1399807" y="1996261"/>
              <a:ext cx="182533" cy="104859"/>
            </a:xfrm>
            <a:custGeom>
              <a:rect b="b" l="l" r="r" t="t"/>
              <a:pathLst>
                <a:path extrusionOk="0" h="3352" w="5835">
                  <a:moveTo>
                    <a:pt x="4546" y="1"/>
                  </a:moveTo>
                  <a:lnTo>
                    <a:pt x="2975" y="34"/>
                  </a:lnTo>
                  <a:cubicBezTo>
                    <a:pt x="1838" y="58"/>
                    <a:pt x="900" y="397"/>
                    <a:pt x="366" y="1399"/>
                  </a:cubicBezTo>
                  <a:cubicBezTo>
                    <a:pt x="354" y="1421"/>
                    <a:pt x="344" y="1442"/>
                    <a:pt x="332" y="1464"/>
                  </a:cubicBezTo>
                  <a:cubicBezTo>
                    <a:pt x="260" y="1604"/>
                    <a:pt x="75" y="1895"/>
                    <a:pt x="31" y="2387"/>
                  </a:cubicBezTo>
                  <a:cubicBezTo>
                    <a:pt x="1" y="2729"/>
                    <a:pt x="14" y="3056"/>
                    <a:pt x="52" y="3351"/>
                  </a:cubicBezTo>
                  <a:cubicBezTo>
                    <a:pt x="233" y="3131"/>
                    <a:pt x="507" y="2989"/>
                    <a:pt x="812" y="2989"/>
                  </a:cubicBezTo>
                  <a:lnTo>
                    <a:pt x="1767" y="2237"/>
                  </a:lnTo>
                  <a:cubicBezTo>
                    <a:pt x="2121" y="1958"/>
                    <a:pt x="2536" y="1819"/>
                    <a:pt x="2950" y="1819"/>
                  </a:cubicBezTo>
                  <a:cubicBezTo>
                    <a:pt x="3364" y="1819"/>
                    <a:pt x="3777" y="1958"/>
                    <a:pt x="4130" y="2235"/>
                  </a:cubicBezTo>
                  <a:lnTo>
                    <a:pt x="5085" y="2988"/>
                  </a:lnTo>
                  <a:cubicBezTo>
                    <a:pt x="5332" y="2988"/>
                    <a:pt x="5562" y="3078"/>
                    <a:pt x="5743" y="3242"/>
                  </a:cubicBezTo>
                  <a:cubicBezTo>
                    <a:pt x="5797" y="2855"/>
                    <a:pt x="5834" y="2463"/>
                    <a:pt x="5825" y="2165"/>
                  </a:cubicBezTo>
                  <a:cubicBezTo>
                    <a:pt x="5809" y="1666"/>
                    <a:pt x="5571" y="874"/>
                    <a:pt x="5372" y="448"/>
                  </a:cubicBezTo>
                  <a:cubicBezTo>
                    <a:pt x="5224" y="134"/>
                    <a:pt x="4930" y="21"/>
                    <a:pt x="454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46" name="Google Shape;1746;p9"/>
          <p:cNvSpPr txBox="1"/>
          <p:nvPr>
            <p:ph idx="4294967295" type="subTitle"/>
          </p:nvPr>
        </p:nvSpPr>
        <p:spPr>
          <a:xfrm>
            <a:off x="2134408" y="3488200"/>
            <a:ext cx="2723400" cy="1515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chemeClr val="accent6"/>
              </a:buClr>
              <a:buSzPts val="1400"/>
              <a:buFont typeface="Chakra Petch"/>
              <a:buNone/>
            </a:pPr>
            <a:r>
              <a:rPr b="0" i="0" lang="en-IN" sz="1800" u="none" cap="none" strike="noStrike">
                <a:solidFill>
                  <a:schemeClr val="accent6"/>
                </a:solidFill>
                <a:latin typeface="Sorts Mill Goudy"/>
                <a:ea typeface="Sorts Mill Goudy"/>
                <a:cs typeface="Sorts Mill Goudy"/>
                <a:sym typeface="Sorts Mill Goudy"/>
              </a:rPr>
              <a:t>Pokemon Go, a game that uses augmented reality technology, takes the world by storm.</a:t>
            </a:r>
            <a:endParaRPr b="0" i="0" sz="1800" u="none" cap="none" strike="noStrike">
              <a:solidFill>
                <a:schemeClr val="accent6"/>
              </a:solidFill>
              <a:latin typeface="Sorts Mill Goudy"/>
              <a:ea typeface="Sorts Mill Goudy"/>
              <a:cs typeface="Sorts Mill Goudy"/>
              <a:sym typeface="Sorts Mill Goudy"/>
            </a:endParaRPr>
          </a:p>
        </p:txBody>
      </p:sp>
      <p:grpSp>
        <p:nvGrpSpPr>
          <p:cNvPr id="1747" name="Google Shape;1747;p9"/>
          <p:cNvGrpSpPr/>
          <p:nvPr/>
        </p:nvGrpSpPr>
        <p:grpSpPr>
          <a:xfrm>
            <a:off x="1341858" y="3253733"/>
            <a:ext cx="418121" cy="322898"/>
            <a:chOff x="6611284" y="3554849"/>
            <a:chExt cx="418121" cy="322898"/>
          </a:xfrm>
        </p:grpSpPr>
        <p:sp>
          <p:nvSpPr>
            <p:cNvPr id="1748" name="Google Shape;1748;p9"/>
            <p:cNvSpPr/>
            <p:nvPr/>
          </p:nvSpPr>
          <p:spPr>
            <a:xfrm>
              <a:off x="6611409" y="3618791"/>
              <a:ext cx="417590" cy="195578"/>
            </a:xfrm>
            <a:custGeom>
              <a:rect b="b" l="l" r="r" t="t"/>
              <a:pathLst>
                <a:path extrusionOk="0" h="6252" w="13349">
                  <a:moveTo>
                    <a:pt x="6673" y="3112"/>
                  </a:moveTo>
                  <a:cubicBezTo>
                    <a:pt x="6889" y="3112"/>
                    <a:pt x="7064" y="3288"/>
                    <a:pt x="7064" y="3504"/>
                  </a:cubicBezTo>
                  <a:cubicBezTo>
                    <a:pt x="7064" y="3722"/>
                    <a:pt x="6889" y="3897"/>
                    <a:pt x="6673" y="3897"/>
                  </a:cubicBezTo>
                  <a:cubicBezTo>
                    <a:pt x="6455" y="3897"/>
                    <a:pt x="6280" y="3722"/>
                    <a:pt x="6280" y="3504"/>
                  </a:cubicBezTo>
                  <a:cubicBezTo>
                    <a:pt x="6280" y="3288"/>
                    <a:pt x="6455" y="3112"/>
                    <a:pt x="6673" y="3112"/>
                  </a:cubicBezTo>
                  <a:close/>
                  <a:moveTo>
                    <a:pt x="3550" y="1215"/>
                  </a:moveTo>
                  <a:cubicBezTo>
                    <a:pt x="4608" y="1215"/>
                    <a:pt x="5468" y="2074"/>
                    <a:pt x="5468" y="3133"/>
                  </a:cubicBezTo>
                  <a:cubicBezTo>
                    <a:pt x="5468" y="4190"/>
                    <a:pt x="4608" y="5051"/>
                    <a:pt x="3550" y="5051"/>
                  </a:cubicBezTo>
                  <a:cubicBezTo>
                    <a:pt x="2492" y="5051"/>
                    <a:pt x="1632" y="4190"/>
                    <a:pt x="1632" y="3133"/>
                  </a:cubicBezTo>
                  <a:cubicBezTo>
                    <a:pt x="1632" y="2074"/>
                    <a:pt x="2492" y="1215"/>
                    <a:pt x="3550" y="1215"/>
                  </a:cubicBezTo>
                  <a:close/>
                  <a:moveTo>
                    <a:pt x="9832" y="1215"/>
                  </a:moveTo>
                  <a:cubicBezTo>
                    <a:pt x="10890" y="1215"/>
                    <a:pt x="11750" y="2075"/>
                    <a:pt x="11750" y="3133"/>
                  </a:cubicBezTo>
                  <a:cubicBezTo>
                    <a:pt x="11750" y="4190"/>
                    <a:pt x="10890" y="5051"/>
                    <a:pt x="9832" y="5051"/>
                  </a:cubicBezTo>
                  <a:cubicBezTo>
                    <a:pt x="8773" y="5051"/>
                    <a:pt x="7914" y="4190"/>
                    <a:pt x="7914" y="3133"/>
                  </a:cubicBezTo>
                  <a:cubicBezTo>
                    <a:pt x="7914" y="2075"/>
                    <a:pt x="8773" y="1215"/>
                    <a:pt x="9832" y="1215"/>
                  </a:cubicBezTo>
                  <a:close/>
                  <a:moveTo>
                    <a:pt x="842" y="0"/>
                  </a:moveTo>
                  <a:cubicBezTo>
                    <a:pt x="377" y="0"/>
                    <a:pt x="1" y="378"/>
                    <a:pt x="1" y="841"/>
                  </a:cubicBezTo>
                  <a:lnTo>
                    <a:pt x="1" y="5410"/>
                  </a:lnTo>
                  <a:cubicBezTo>
                    <a:pt x="1" y="5874"/>
                    <a:pt x="377" y="6251"/>
                    <a:pt x="842" y="6251"/>
                  </a:cubicBezTo>
                  <a:lnTo>
                    <a:pt x="5695" y="6251"/>
                  </a:lnTo>
                  <a:cubicBezTo>
                    <a:pt x="5755" y="6251"/>
                    <a:pt x="5804" y="6202"/>
                    <a:pt x="5804" y="6143"/>
                  </a:cubicBezTo>
                  <a:cubicBezTo>
                    <a:pt x="5804" y="5662"/>
                    <a:pt x="6192" y="5274"/>
                    <a:pt x="6673" y="5274"/>
                  </a:cubicBezTo>
                  <a:cubicBezTo>
                    <a:pt x="7152" y="5274"/>
                    <a:pt x="7540" y="5662"/>
                    <a:pt x="7540" y="6143"/>
                  </a:cubicBezTo>
                  <a:cubicBezTo>
                    <a:pt x="7540" y="6202"/>
                    <a:pt x="7589" y="6251"/>
                    <a:pt x="7649" y="6251"/>
                  </a:cubicBezTo>
                  <a:lnTo>
                    <a:pt x="12507" y="6251"/>
                  </a:lnTo>
                  <a:cubicBezTo>
                    <a:pt x="12972" y="6251"/>
                    <a:pt x="13348" y="5874"/>
                    <a:pt x="13348" y="5410"/>
                  </a:cubicBezTo>
                  <a:lnTo>
                    <a:pt x="13348" y="841"/>
                  </a:lnTo>
                  <a:cubicBezTo>
                    <a:pt x="13348" y="378"/>
                    <a:pt x="12972" y="0"/>
                    <a:pt x="12507" y="0"/>
                  </a:cubicBezTo>
                  <a:lnTo>
                    <a:pt x="7063" y="0"/>
                  </a:lnTo>
                  <a:lnTo>
                    <a:pt x="7063" y="2179"/>
                  </a:lnTo>
                  <a:cubicBezTo>
                    <a:pt x="7063" y="2395"/>
                    <a:pt x="6887" y="2570"/>
                    <a:pt x="6673" y="2570"/>
                  </a:cubicBezTo>
                  <a:cubicBezTo>
                    <a:pt x="6455" y="2570"/>
                    <a:pt x="6281" y="2394"/>
                    <a:pt x="6281" y="2179"/>
                  </a:cubicBezTo>
                  <a:lnTo>
                    <a:pt x="628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9"/>
            <p:cNvSpPr/>
            <p:nvPr/>
          </p:nvSpPr>
          <p:spPr>
            <a:xfrm>
              <a:off x="6883441" y="3681293"/>
              <a:ext cx="71043" cy="71011"/>
            </a:xfrm>
            <a:custGeom>
              <a:rect b="b" l="l" r="r" t="t"/>
              <a:pathLst>
                <a:path extrusionOk="0" h="2270" w="2271">
                  <a:moveTo>
                    <a:pt x="1136" y="0"/>
                  </a:moveTo>
                  <a:cubicBezTo>
                    <a:pt x="510" y="0"/>
                    <a:pt x="0" y="509"/>
                    <a:pt x="0" y="1135"/>
                  </a:cubicBezTo>
                  <a:cubicBezTo>
                    <a:pt x="0" y="1761"/>
                    <a:pt x="510" y="2269"/>
                    <a:pt x="1136" y="2269"/>
                  </a:cubicBezTo>
                  <a:cubicBezTo>
                    <a:pt x="1762" y="2269"/>
                    <a:pt x="2270" y="1761"/>
                    <a:pt x="2270" y="1135"/>
                  </a:cubicBezTo>
                  <a:cubicBezTo>
                    <a:pt x="2270" y="509"/>
                    <a:pt x="1762" y="0"/>
                    <a:pt x="113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9"/>
            <p:cNvSpPr/>
            <p:nvPr/>
          </p:nvSpPr>
          <p:spPr>
            <a:xfrm>
              <a:off x="6686956" y="3681293"/>
              <a:ext cx="71011" cy="71011"/>
            </a:xfrm>
            <a:custGeom>
              <a:rect b="b" l="l" r="r" t="t"/>
              <a:pathLst>
                <a:path extrusionOk="0" h="2270" w="2270">
                  <a:moveTo>
                    <a:pt x="1135" y="0"/>
                  </a:moveTo>
                  <a:cubicBezTo>
                    <a:pt x="508" y="0"/>
                    <a:pt x="1" y="508"/>
                    <a:pt x="1" y="1135"/>
                  </a:cubicBezTo>
                  <a:cubicBezTo>
                    <a:pt x="1" y="1762"/>
                    <a:pt x="508" y="2269"/>
                    <a:pt x="1135" y="2269"/>
                  </a:cubicBezTo>
                  <a:cubicBezTo>
                    <a:pt x="1762" y="2269"/>
                    <a:pt x="2270" y="1762"/>
                    <a:pt x="2270" y="1135"/>
                  </a:cubicBezTo>
                  <a:cubicBezTo>
                    <a:pt x="2270" y="508"/>
                    <a:pt x="1762" y="0"/>
                    <a:pt x="113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9"/>
            <p:cNvSpPr/>
            <p:nvPr/>
          </p:nvSpPr>
          <p:spPr>
            <a:xfrm>
              <a:off x="6642410" y="3554849"/>
              <a:ext cx="356245" cy="39447"/>
            </a:xfrm>
            <a:custGeom>
              <a:rect b="b" l="l" r="r" t="t"/>
              <a:pathLst>
                <a:path extrusionOk="0" h="1261" w="11388">
                  <a:moveTo>
                    <a:pt x="1840" y="1"/>
                  </a:moveTo>
                  <a:cubicBezTo>
                    <a:pt x="1001" y="1"/>
                    <a:pt x="287" y="524"/>
                    <a:pt x="1" y="1260"/>
                  </a:cubicBezTo>
                  <a:lnTo>
                    <a:pt x="11388" y="1260"/>
                  </a:lnTo>
                  <a:cubicBezTo>
                    <a:pt x="11104" y="524"/>
                    <a:pt x="10388" y="1"/>
                    <a:pt x="955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9"/>
            <p:cNvSpPr/>
            <p:nvPr/>
          </p:nvSpPr>
          <p:spPr>
            <a:xfrm>
              <a:off x="6834985" y="3831230"/>
              <a:ext cx="194421" cy="46517"/>
            </a:xfrm>
            <a:custGeom>
              <a:rect b="b" l="l" r="r" t="t"/>
              <a:pathLst>
                <a:path extrusionOk="0" h="1487" w="6215">
                  <a:moveTo>
                    <a:pt x="6215" y="1"/>
                  </a:moveTo>
                  <a:cubicBezTo>
                    <a:pt x="5965" y="154"/>
                    <a:pt x="5673" y="244"/>
                    <a:pt x="5360" y="244"/>
                  </a:cubicBezTo>
                  <a:lnTo>
                    <a:pt x="502" y="244"/>
                  </a:lnTo>
                  <a:cubicBezTo>
                    <a:pt x="316" y="244"/>
                    <a:pt x="144" y="188"/>
                    <a:pt x="0" y="90"/>
                  </a:cubicBezTo>
                  <a:lnTo>
                    <a:pt x="0" y="985"/>
                  </a:lnTo>
                  <a:cubicBezTo>
                    <a:pt x="0" y="1261"/>
                    <a:pt x="225" y="1486"/>
                    <a:pt x="502" y="1486"/>
                  </a:cubicBezTo>
                  <a:lnTo>
                    <a:pt x="4983" y="1486"/>
                  </a:lnTo>
                  <a:cubicBezTo>
                    <a:pt x="5662" y="1486"/>
                    <a:pt x="6215" y="933"/>
                    <a:pt x="6215" y="254"/>
                  </a:cubicBezTo>
                  <a:lnTo>
                    <a:pt x="621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9"/>
            <p:cNvSpPr/>
            <p:nvPr/>
          </p:nvSpPr>
          <p:spPr>
            <a:xfrm>
              <a:off x="6611284" y="3831387"/>
              <a:ext cx="193983" cy="46329"/>
            </a:xfrm>
            <a:custGeom>
              <a:rect b="b" l="l" r="r" t="t"/>
              <a:pathLst>
                <a:path extrusionOk="0" h="1481" w="6201">
                  <a:moveTo>
                    <a:pt x="1" y="1"/>
                  </a:moveTo>
                  <a:lnTo>
                    <a:pt x="1" y="247"/>
                  </a:lnTo>
                  <a:cubicBezTo>
                    <a:pt x="1" y="927"/>
                    <a:pt x="554" y="1480"/>
                    <a:pt x="1233" y="1480"/>
                  </a:cubicBezTo>
                  <a:lnTo>
                    <a:pt x="5699" y="1480"/>
                  </a:lnTo>
                  <a:cubicBezTo>
                    <a:pt x="5975" y="1480"/>
                    <a:pt x="6201" y="1256"/>
                    <a:pt x="6201" y="979"/>
                  </a:cubicBezTo>
                  <a:lnTo>
                    <a:pt x="6201" y="83"/>
                  </a:lnTo>
                  <a:cubicBezTo>
                    <a:pt x="6057" y="181"/>
                    <a:pt x="5885" y="239"/>
                    <a:pt x="5699" y="239"/>
                  </a:cubicBezTo>
                  <a:lnTo>
                    <a:pt x="846" y="239"/>
                  </a:lnTo>
                  <a:cubicBezTo>
                    <a:pt x="537" y="239"/>
                    <a:pt x="247" y="15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54" name="Google Shape;1754;p9"/>
          <p:cNvSpPr txBox="1"/>
          <p:nvPr>
            <p:ph idx="4294967295" type="subTitle"/>
          </p:nvPr>
        </p:nvSpPr>
        <p:spPr>
          <a:xfrm>
            <a:off x="80363" y="1312212"/>
            <a:ext cx="2909100" cy="984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chemeClr val="accent6"/>
              </a:buClr>
              <a:buSzPts val="1400"/>
              <a:buFont typeface="Chakra Petch"/>
              <a:buNone/>
            </a:pPr>
            <a:r>
              <a:rPr b="0" i="0" lang="en-IN" sz="1800" u="none" cap="none" strike="noStrike">
                <a:solidFill>
                  <a:schemeClr val="accent6"/>
                </a:solidFill>
                <a:latin typeface="Sorts Mill Goudy"/>
                <a:ea typeface="Sorts Mill Goudy"/>
                <a:cs typeface="Sorts Mill Goudy"/>
                <a:sym typeface="Sorts Mill Goudy"/>
              </a:rPr>
              <a:t>Facebook acquires virtual reality hardware and platform Oculus.</a:t>
            </a:r>
            <a:endParaRPr b="0" i="0" sz="1800" u="none" cap="none" strike="noStrike">
              <a:solidFill>
                <a:schemeClr val="accent6"/>
              </a:solidFill>
              <a:latin typeface="Sorts Mill Goudy"/>
              <a:ea typeface="Sorts Mill Goudy"/>
              <a:cs typeface="Sorts Mill Goudy"/>
              <a:sym typeface="Sorts Mill Goudy"/>
            </a:endParaRPr>
          </a:p>
        </p:txBody>
      </p:sp>
      <p:sp>
        <p:nvSpPr>
          <p:cNvPr id="1755" name="Google Shape;1755;p9"/>
          <p:cNvSpPr txBox="1"/>
          <p:nvPr>
            <p:ph idx="4294967295" type="title"/>
          </p:nvPr>
        </p:nvSpPr>
        <p:spPr>
          <a:xfrm>
            <a:off x="808265" y="2584925"/>
            <a:ext cx="1453500" cy="593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b="1" lang="en-IN" sz="3000">
                <a:solidFill>
                  <a:schemeClr val="accent3"/>
                </a:solidFill>
                <a:latin typeface="Arial Rounded"/>
                <a:ea typeface="Arial Rounded"/>
                <a:cs typeface="Arial Rounded"/>
                <a:sym typeface="Arial Rounded"/>
              </a:rPr>
              <a:t>2014</a:t>
            </a:r>
            <a:endParaRPr b="1" sz="3000">
              <a:solidFill>
                <a:schemeClr val="accent3"/>
              </a:solidFill>
              <a:latin typeface="Arial Rounded"/>
              <a:ea typeface="Arial Rounded"/>
              <a:cs typeface="Arial Rounded"/>
              <a:sym typeface="Arial Rounded"/>
            </a:endParaRPr>
          </a:p>
        </p:txBody>
      </p:sp>
      <p:cxnSp>
        <p:nvCxnSpPr>
          <p:cNvPr id="1756" name="Google Shape;1756;p9"/>
          <p:cNvCxnSpPr/>
          <p:nvPr/>
        </p:nvCxnSpPr>
        <p:spPr>
          <a:xfrm>
            <a:off x="3396751" y="3165150"/>
            <a:ext cx="0" cy="275700"/>
          </a:xfrm>
          <a:prstGeom prst="straightConnector1">
            <a:avLst/>
          </a:prstGeom>
          <a:noFill/>
          <a:ln cap="flat" cmpd="sng" w="28575">
            <a:solidFill>
              <a:schemeClr val="accent4"/>
            </a:solidFill>
            <a:prstDash val="solid"/>
            <a:round/>
            <a:headEnd len="sm" w="sm" type="none"/>
            <a:tailEnd len="sm" w="sm" type="none"/>
          </a:ln>
        </p:spPr>
      </p:cxnSp>
      <p:sp>
        <p:nvSpPr>
          <p:cNvPr id="1757" name="Google Shape;1757;p9"/>
          <p:cNvSpPr txBox="1"/>
          <p:nvPr>
            <p:ph idx="4294967295" type="title"/>
          </p:nvPr>
        </p:nvSpPr>
        <p:spPr>
          <a:xfrm>
            <a:off x="2625901" y="2571750"/>
            <a:ext cx="1541700" cy="593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b="1" lang="en-IN" sz="3000">
                <a:solidFill>
                  <a:schemeClr val="accent3"/>
                </a:solidFill>
                <a:latin typeface="Arial Rounded"/>
                <a:ea typeface="Arial Rounded"/>
                <a:cs typeface="Arial Rounded"/>
                <a:sym typeface="Arial Rounded"/>
              </a:rPr>
              <a:t>2016</a:t>
            </a:r>
            <a:endParaRPr b="1" sz="3000">
              <a:solidFill>
                <a:schemeClr val="accent3"/>
              </a:solidFill>
              <a:latin typeface="Arial Rounded"/>
              <a:ea typeface="Arial Rounded"/>
              <a:cs typeface="Arial Rounded"/>
              <a:sym typeface="Arial Rounded"/>
            </a:endParaRPr>
          </a:p>
        </p:txBody>
      </p:sp>
      <p:cxnSp>
        <p:nvCxnSpPr>
          <p:cNvPr id="1758" name="Google Shape;1758;p9"/>
          <p:cNvCxnSpPr/>
          <p:nvPr/>
        </p:nvCxnSpPr>
        <p:spPr>
          <a:xfrm>
            <a:off x="1534977" y="2375525"/>
            <a:ext cx="0" cy="209400"/>
          </a:xfrm>
          <a:prstGeom prst="straightConnector1">
            <a:avLst/>
          </a:prstGeom>
          <a:noFill/>
          <a:ln cap="flat" cmpd="sng" w="28575">
            <a:solidFill>
              <a:schemeClr val="accent4"/>
            </a:solidFill>
            <a:prstDash val="solid"/>
            <a:round/>
            <a:headEnd len="sm" w="sm" type="none"/>
            <a:tailEnd len="sm" w="sm" type="none"/>
          </a:ln>
        </p:spPr>
      </p:cxnSp>
      <p:cxnSp>
        <p:nvCxnSpPr>
          <p:cNvPr id="1759" name="Google Shape;1759;p9"/>
          <p:cNvCxnSpPr/>
          <p:nvPr/>
        </p:nvCxnSpPr>
        <p:spPr>
          <a:xfrm>
            <a:off x="2261689" y="2881625"/>
            <a:ext cx="375300" cy="0"/>
          </a:xfrm>
          <a:prstGeom prst="straightConnector1">
            <a:avLst/>
          </a:prstGeom>
          <a:noFill/>
          <a:ln cap="flat" cmpd="sng" w="28575">
            <a:solidFill>
              <a:schemeClr val="accent4"/>
            </a:solidFill>
            <a:prstDash val="solid"/>
            <a:round/>
            <a:headEnd len="sm" w="sm" type="none"/>
            <a:tailEnd len="sm" w="sm" type="none"/>
          </a:ln>
        </p:spPr>
      </p:cxnSp>
      <p:grpSp>
        <p:nvGrpSpPr>
          <p:cNvPr id="1760" name="Google Shape;1760;p9"/>
          <p:cNvGrpSpPr/>
          <p:nvPr/>
        </p:nvGrpSpPr>
        <p:grpSpPr>
          <a:xfrm>
            <a:off x="3185804" y="2153659"/>
            <a:ext cx="391688" cy="418091"/>
            <a:chOff x="4540413" y="4190228"/>
            <a:chExt cx="391688" cy="418091"/>
          </a:xfrm>
        </p:grpSpPr>
        <p:sp>
          <p:nvSpPr>
            <p:cNvPr id="1761" name="Google Shape;1761;p9"/>
            <p:cNvSpPr/>
            <p:nvPr/>
          </p:nvSpPr>
          <p:spPr>
            <a:xfrm>
              <a:off x="4540413" y="4423658"/>
              <a:ext cx="391688" cy="184661"/>
            </a:xfrm>
            <a:custGeom>
              <a:rect b="b" l="l" r="r" t="t"/>
              <a:pathLst>
                <a:path extrusionOk="0" h="5903" w="12521">
                  <a:moveTo>
                    <a:pt x="9660" y="1263"/>
                  </a:moveTo>
                  <a:cubicBezTo>
                    <a:pt x="9890" y="1263"/>
                    <a:pt x="10076" y="1448"/>
                    <a:pt x="10076" y="1678"/>
                  </a:cubicBezTo>
                  <a:cubicBezTo>
                    <a:pt x="10076" y="1907"/>
                    <a:pt x="9890" y="2093"/>
                    <a:pt x="9660" y="2093"/>
                  </a:cubicBezTo>
                  <a:cubicBezTo>
                    <a:pt x="9432" y="2093"/>
                    <a:pt x="9246" y="1907"/>
                    <a:pt x="9246" y="1678"/>
                  </a:cubicBezTo>
                  <a:cubicBezTo>
                    <a:pt x="9246" y="1448"/>
                    <a:pt x="9432" y="1263"/>
                    <a:pt x="9660" y="1263"/>
                  </a:cubicBezTo>
                  <a:close/>
                  <a:moveTo>
                    <a:pt x="8502" y="2429"/>
                  </a:moveTo>
                  <a:cubicBezTo>
                    <a:pt x="8731" y="2429"/>
                    <a:pt x="8917" y="2615"/>
                    <a:pt x="8917" y="2845"/>
                  </a:cubicBezTo>
                  <a:cubicBezTo>
                    <a:pt x="8917" y="3074"/>
                    <a:pt x="8731" y="3260"/>
                    <a:pt x="8502" y="3260"/>
                  </a:cubicBezTo>
                  <a:cubicBezTo>
                    <a:pt x="8272" y="3260"/>
                    <a:pt x="8087" y="3074"/>
                    <a:pt x="8087" y="2845"/>
                  </a:cubicBezTo>
                  <a:cubicBezTo>
                    <a:pt x="8087" y="2615"/>
                    <a:pt x="8272" y="2429"/>
                    <a:pt x="8502" y="2429"/>
                  </a:cubicBezTo>
                  <a:close/>
                  <a:moveTo>
                    <a:pt x="10821" y="2429"/>
                  </a:moveTo>
                  <a:cubicBezTo>
                    <a:pt x="11050" y="2429"/>
                    <a:pt x="11237" y="2615"/>
                    <a:pt x="11237" y="2845"/>
                  </a:cubicBezTo>
                  <a:cubicBezTo>
                    <a:pt x="11237" y="3074"/>
                    <a:pt x="11050" y="3260"/>
                    <a:pt x="10821" y="3260"/>
                  </a:cubicBezTo>
                  <a:cubicBezTo>
                    <a:pt x="10592" y="3260"/>
                    <a:pt x="10406" y="3074"/>
                    <a:pt x="10406" y="2845"/>
                  </a:cubicBezTo>
                  <a:cubicBezTo>
                    <a:pt x="10406" y="2615"/>
                    <a:pt x="10592" y="2429"/>
                    <a:pt x="10821" y="2429"/>
                  </a:cubicBezTo>
                  <a:close/>
                  <a:moveTo>
                    <a:pt x="3018" y="1563"/>
                  </a:moveTo>
                  <a:cubicBezTo>
                    <a:pt x="3248" y="1563"/>
                    <a:pt x="3434" y="1750"/>
                    <a:pt x="3434" y="1979"/>
                  </a:cubicBezTo>
                  <a:lnTo>
                    <a:pt x="3434" y="2499"/>
                  </a:lnTo>
                  <a:lnTo>
                    <a:pt x="3981" y="2499"/>
                  </a:lnTo>
                  <a:cubicBezTo>
                    <a:pt x="4210" y="2499"/>
                    <a:pt x="4396" y="2685"/>
                    <a:pt x="4396" y="2913"/>
                  </a:cubicBezTo>
                  <a:cubicBezTo>
                    <a:pt x="4396" y="3143"/>
                    <a:pt x="4210" y="3329"/>
                    <a:pt x="3981" y="3329"/>
                  </a:cubicBezTo>
                  <a:lnTo>
                    <a:pt x="3434" y="3329"/>
                  </a:lnTo>
                  <a:lnTo>
                    <a:pt x="3434" y="3849"/>
                  </a:lnTo>
                  <a:cubicBezTo>
                    <a:pt x="3434" y="4078"/>
                    <a:pt x="3248" y="4264"/>
                    <a:pt x="3018" y="4264"/>
                  </a:cubicBezTo>
                  <a:cubicBezTo>
                    <a:pt x="2790" y="4264"/>
                    <a:pt x="2604" y="4078"/>
                    <a:pt x="2604" y="3849"/>
                  </a:cubicBezTo>
                  <a:lnTo>
                    <a:pt x="2604" y="3329"/>
                  </a:lnTo>
                  <a:lnTo>
                    <a:pt x="2027" y="3329"/>
                  </a:lnTo>
                  <a:cubicBezTo>
                    <a:pt x="1799" y="3329"/>
                    <a:pt x="1612" y="3143"/>
                    <a:pt x="1612" y="2913"/>
                  </a:cubicBezTo>
                  <a:cubicBezTo>
                    <a:pt x="1612" y="2686"/>
                    <a:pt x="1799" y="2499"/>
                    <a:pt x="2027" y="2499"/>
                  </a:cubicBezTo>
                  <a:lnTo>
                    <a:pt x="2604" y="2499"/>
                  </a:lnTo>
                  <a:lnTo>
                    <a:pt x="2604" y="1979"/>
                  </a:lnTo>
                  <a:cubicBezTo>
                    <a:pt x="2604" y="1750"/>
                    <a:pt x="2790" y="1563"/>
                    <a:pt x="3018" y="1563"/>
                  </a:cubicBezTo>
                  <a:close/>
                  <a:moveTo>
                    <a:pt x="9660" y="3582"/>
                  </a:moveTo>
                  <a:cubicBezTo>
                    <a:pt x="9890" y="3582"/>
                    <a:pt x="10076" y="3768"/>
                    <a:pt x="10076" y="3998"/>
                  </a:cubicBezTo>
                  <a:cubicBezTo>
                    <a:pt x="10076" y="4226"/>
                    <a:pt x="9890" y="4413"/>
                    <a:pt x="9660" y="4413"/>
                  </a:cubicBezTo>
                  <a:cubicBezTo>
                    <a:pt x="9432" y="4413"/>
                    <a:pt x="9246" y="4226"/>
                    <a:pt x="9246" y="3998"/>
                  </a:cubicBezTo>
                  <a:cubicBezTo>
                    <a:pt x="9246" y="3768"/>
                    <a:pt x="9432" y="3582"/>
                    <a:pt x="9660" y="3582"/>
                  </a:cubicBezTo>
                  <a:close/>
                  <a:moveTo>
                    <a:pt x="6879" y="3865"/>
                  </a:moveTo>
                  <a:cubicBezTo>
                    <a:pt x="7109" y="3865"/>
                    <a:pt x="7295" y="4051"/>
                    <a:pt x="7295" y="4281"/>
                  </a:cubicBezTo>
                  <a:cubicBezTo>
                    <a:pt x="7295" y="4510"/>
                    <a:pt x="7109" y="4696"/>
                    <a:pt x="6879" y="4696"/>
                  </a:cubicBezTo>
                  <a:lnTo>
                    <a:pt x="5642" y="4696"/>
                  </a:lnTo>
                  <a:cubicBezTo>
                    <a:pt x="5413" y="4696"/>
                    <a:pt x="5227" y="4510"/>
                    <a:pt x="5227" y="4281"/>
                  </a:cubicBezTo>
                  <a:cubicBezTo>
                    <a:pt x="5226" y="4051"/>
                    <a:pt x="5413" y="3865"/>
                    <a:pt x="5642" y="3865"/>
                  </a:cubicBezTo>
                  <a:close/>
                  <a:moveTo>
                    <a:pt x="2907" y="0"/>
                  </a:moveTo>
                  <a:cubicBezTo>
                    <a:pt x="1304" y="0"/>
                    <a:pt x="0" y="1303"/>
                    <a:pt x="0" y="2906"/>
                  </a:cubicBezTo>
                  <a:lnTo>
                    <a:pt x="0" y="2997"/>
                  </a:lnTo>
                  <a:cubicBezTo>
                    <a:pt x="0" y="4599"/>
                    <a:pt x="1303" y="5902"/>
                    <a:pt x="2907" y="5902"/>
                  </a:cubicBezTo>
                  <a:lnTo>
                    <a:pt x="3134" y="5902"/>
                  </a:lnTo>
                  <a:cubicBezTo>
                    <a:pt x="3822" y="5902"/>
                    <a:pt x="4555" y="5815"/>
                    <a:pt x="5317" y="5644"/>
                  </a:cubicBezTo>
                  <a:cubicBezTo>
                    <a:pt x="5625" y="5574"/>
                    <a:pt x="5941" y="5538"/>
                    <a:pt x="6259" y="5538"/>
                  </a:cubicBezTo>
                  <a:cubicBezTo>
                    <a:pt x="6577" y="5538"/>
                    <a:pt x="6894" y="5574"/>
                    <a:pt x="7201" y="5644"/>
                  </a:cubicBezTo>
                  <a:cubicBezTo>
                    <a:pt x="7964" y="5815"/>
                    <a:pt x="8698" y="5902"/>
                    <a:pt x="9384" y="5902"/>
                  </a:cubicBezTo>
                  <a:lnTo>
                    <a:pt x="9615" y="5902"/>
                  </a:lnTo>
                  <a:cubicBezTo>
                    <a:pt x="11216" y="5902"/>
                    <a:pt x="12520" y="4600"/>
                    <a:pt x="12520" y="2997"/>
                  </a:cubicBezTo>
                  <a:lnTo>
                    <a:pt x="12520" y="2906"/>
                  </a:lnTo>
                  <a:cubicBezTo>
                    <a:pt x="12520" y="1305"/>
                    <a:pt x="11217" y="0"/>
                    <a:pt x="9615" y="0"/>
                  </a:cubicBezTo>
                  <a:lnTo>
                    <a:pt x="8253" y="0"/>
                  </a:lnTo>
                  <a:lnTo>
                    <a:pt x="8184" y="405"/>
                  </a:lnTo>
                  <a:cubicBezTo>
                    <a:pt x="8056" y="1154"/>
                    <a:pt x="7412" y="1698"/>
                    <a:pt x="6652" y="1698"/>
                  </a:cubicBezTo>
                  <a:lnTo>
                    <a:pt x="5768" y="1698"/>
                  </a:lnTo>
                  <a:cubicBezTo>
                    <a:pt x="5063" y="1698"/>
                    <a:pt x="4445" y="1223"/>
                    <a:pt x="4266" y="541"/>
                  </a:cubicBezTo>
                  <a:lnTo>
                    <a:pt x="412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9"/>
            <p:cNvSpPr/>
            <p:nvPr/>
          </p:nvSpPr>
          <p:spPr>
            <a:xfrm>
              <a:off x="4696232" y="4423689"/>
              <a:ext cx="75923" cy="27122"/>
            </a:xfrm>
            <a:custGeom>
              <a:rect b="b" l="l" r="r" t="t"/>
              <a:pathLst>
                <a:path extrusionOk="0" h="867" w="2427">
                  <a:moveTo>
                    <a:pt x="1" y="0"/>
                  </a:moveTo>
                  <a:lnTo>
                    <a:pt x="88" y="328"/>
                  </a:lnTo>
                  <a:cubicBezTo>
                    <a:pt x="172" y="644"/>
                    <a:pt x="459" y="867"/>
                    <a:pt x="787" y="867"/>
                  </a:cubicBezTo>
                  <a:lnTo>
                    <a:pt x="1671" y="867"/>
                  </a:lnTo>
                  <a:cubicBezTo>
                    <a:pt x="2024" y="867"/>
                    <a:pt x="2323" y="613"/>
                    <a:pt x="2383" y="265"/>
                  </a:cubicBezTo>
                  <a:lnTo>
                    <a:pt x="242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9"/>
            <p:cNvSpPr/>
            <p:nvPr/>
          </p:nvSpPr>
          <p:spPr>
            <a:xfrm>
              <a:off x="4586931" y="4190228"/>
              <a:ext cx="306506" cy="207434"/>
            </a:xfrm>
            <a:custGeom>
              <a:rect b="b" l="l" r="r" t="t"/>
              <a:pathLst>
                <a:path extrusionOk="0" h="6631" w="9798">
                  <a:moveTo>
                    <a:pt x="5237" y="0"/>
                  </a:moveTo>
                  <a:cubicBezTo>
                    <a:pt x="5008" y="0"/>
                    <a:pt x="4822" y="186"/>
                    <a:pt x="4822" y="416"/>
                  </a:cubicBezTo>
                  <a:lnTo>
                    <a:pt x="4822" y="732"/>
                  </a:lnTo>
                  <a:cubicBezTo>
                    <a:pt x="4822" y="995"/>
                    <a:pt x="4608" y="1208"/>
                    <a:pt x="4346" y="1208"/>
                  </a:cubicBezTo>
                  <a:lnTo>
                    <a:pt x="1417" y="1208"/>
                  </a:lnTo>
                  <a:cubicBezTo>
                    <a:pt x="637" y="1208"/>
                    <a:pt x="1" y="1844"/>
                    <a:pt x="1" y="2624"/>
                  </a:cubicBezTo>
                  <a:cubicBezTo>
                    <a:pt x="1" y="3406"/>
                    <a:pt x="636" y="4040"/>
                    <a:pt x="1416" y="4040"/>
                  </a:cubicBezTo>
                  <a:lnTo>
                    <a:pt x="8489" y="4040"/>
                  </a:lnTo>
                  <a:cubicBezTo>
                    <a:pt x="8752" y="4040"/>
                    <a:pt x="8965" y="4254"/>
                    <a:pt x="8965" y="4516"/>
                  </a:cubicBezTo>
                  <a:cubicBezTo>
                    <a:pt x="8965" y="4779"/>
                    <a:pt x="8752" y="4992"/>
                    <a:pt x="8489" y="4992"/>
                  </a:cubicBezTo>
                  <a:lnTo>
                    <a:pt x="5613" y="4992"/>
                  </a:lnTo>
                  <a:cubicBezTo>
                    <a:pt x="4893" y="4992"/>
                    <a:pt x="4305" y="5578"/>
                    <a:pt x="4305" y="6300"/>
                  </a:cubicBezTo>
                  <a:lnTo>
                    <a:pt x="4305" y="6630"/>
                  </a:lnTo>
                  <a:lnTo>
                    <a:pt x="5138" y="6630"/>
                  </a:lnTo>
                  <a:lnTo>
                    <a:pt x="5138" y="6300"/>
                  </a:lnTo>
                  <a:cubicBezTo>
                    <a:pt x="5138" y="6037"/>
                    <a:pt x="5351" y="5824"/>
                    <a:pt x="5613" y="5824"/>
                  </a:cubicBezTo>
                  <a:lnTo>
                    <a:pt x="8489" y="5824"/>
                  </a:lnTo>
                  <a:cubicBezTo>
                    <a:pt x="9210" y="5824"/>
                    <a:pt x="9797" y="5238"/>
                    <a:pt x="9797" y="4516"/>
                  </a:cubicBezTo>
                  <a:cubicBezTo>
                    <a:pt x="9797" y="3796"/>
                    <a:pt x="9210" y="3208"/>
                    <a:pt x="8489" y="3208"/>
                  </a:cubicBezTo>
                  <a:lnTo>
                    <a:pt x="1416" y="3208"/>
                  </a:lnTo>
                  <a:cubicBezTo>
                    <a:pt x="1093" y="3208"/>
                    <a:pt x="832" y="2945"/>
                    <a:pt x="832" y="2623"/>
                  </a:cubicBezTo>
                  <a:cubicBezTo>
                    <a:pt x="832" y="2300"/>
                    <a:pt x="1094" y="2039"/>
                    <a:pt x="1416" y="2039"/>
                  </a:cubicBezTo>
                  <a:lnTo>
                    <a:pt x="4345" y="2039"/>
                  </a:lnTo>
                  <a:cubicBezTo>
                    <a:pt x="5066" y="2039"/>
                    <a:pt x="5653" y="1451"/>
                    <a:pt x="5653" y="731"/>
                  </a:cubicBezTo>
                  <a:lnTo>
                    <a:pt x="5653" y="416"/>
                  </a:lnTo>
                  <a:cubicBezTo>
                    <a:pt x="5653" y="186"/>
                    <a:pt x="5467" y="0"/>
                    <a:pt x="523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764" name="Google Shape;1764;p9"/>
          <p:cNvCxnSpPr/>
          <p:nvPr/>
        </p:nvCxnSpPr>
        <p:spPr>
          <a:xfrm>
            <a:off x="4167601" y="2868450"/>
            <a:ext cx="341700" cy="0"/>
          </a:xfrm>
          <a:prstGeom prst="straightConnector1">
            <a:avLst/>
          </a:prstGeom>
          <a:noFill/>
          <a:ln cap="flat" cmpd="sng" w="28575">
            <a:solidFill>
              <a:schemeClr val="accent4"/>
            </a:solidFill>
            <a:prstDash val="solid"/>
            <a:round/>
            <a:headEnd len="sm" w="sm" type="none"/>
            <a:tailEnd len="sm" w="sm" type="none"/>
          </a:ln>
        </p:spPr>
      </p:cxnSp>
      <p:sp>
        <p:nvSpPr>
          <p:cNvPr id="1765" name="Google Shape;1765;p9"/>
          <p:cNvSpPr txBox="1"/>
          <p:nvPr>
            <p:ph idx="4294967295" type="title"/>
          </p:nvPr>
        </p:nvSpPr>
        <p:spPr>
          <a:xfrm>
            <a:off x="4424285" y="2584925"/>
            <a:ext cx="1756800" cy="593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b="1" lang="en-IN" sz="3000">
                <a:solidFill>
                  <a:schemeClr val="accent3"/>
                </a:solidFill>
                <a:latin typeface="Arial Rounded"/>
                <a:ea typeface="Arial Rounded"/>
                <a:cs typeface="Arial Rounded"/>
                <a:sym typeface="Arial Rounded"/>
              </a:rPr>
              <a:t>2021</a:t>
            </a:r>
            <a:endParaRPr b="1" sz="3000">
              <a:solidFill>
                <a:schemeClr val="accent3"/>
              </a:solidFill>
              <a:latin typeface="Arial Rounded"/>
              <a:ea typeface="Arial Rounded"/>
              <a:cs typeface="Arial Rounded"/>
              <a:sym typeface="Arial Rounded"/>
            </a:endParaRPr>
          </a:p>
        </p:txBody>
      </p:sp>
      <p:cxnSp>
        <p:nvCxnSpPr>
          <p:cNvPr id="1766" name="Google Shape;1766;p9"/>
          <p:cNvCxnSpPr/>
          <p:nvPr/>
        </p:nvCxnSpPr>
        <p:spPr>
          <a:xfrm>
            <a:off x="6053685" y="2881625"/>
            <a:ext cx="293100" cy="0"/>
          </a:xfrm>
          <a:prstGeom prst="straightConnector1">
            <a:avLst/>
          </a:prstGeom>
          <a:noFill/>
          <a:ln cap="flat" cmpd="sng" w="28575">
            <a:solidFill>
              <a:schemeClr val="accent4"/>
            </a:solidFill>
            <a:prstDash val="solid"/>
            <a:round/>
            <a:headEnd len="sm" w="sm" type="none"/>
            <a:tailEnd len="sm" w="sm" type="none"/>
          </a:ln>
        </p:spPr>
      </p:cxnSp>
      <p:pic>
        <p:nvPicPr>
          <p:cNvPr id="1767" name="Google Shape;1767;p9"/>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768" name="Google Shape;1768;p9"/>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9" name="Shape 1769"/>
        <p:cNvGrpSpPr/>
        <p:nvPr/>
      </p:nvGrpSpPr>
      <p:grpSpPr>
        <a:xfrm>
          <a:off x="0" y="0"/>
          <a:ext cx="0" cy="0"/>
          <a:chOff x="0" y="0"/>
          <a:chExt cx="0" cy="0"/>
        </a:xfrm>
      </p:grpSpPr>
      <p:pic>
        <p:nvPicPr>
          <p:cNvPr id="1770" name="Google Shape;1770;p10"/>
          <p:cNvPicPr preferRelativeResize="0"/>
          <p:nvPr/>
        </p:nvPicPr>
        <p:blipFill rotWithShape="1">
          <a:blip r:embed="rId3">
            <a:alphaModFix/>
          </a:blip>
          <a:srcRect b="0" l="0" r="0" t="0"/>
          <a:stretch/>
        </p:blipFill>
        <p:spPr>
          <a:xfrm>
            <a:off x="0" y="0"/>
            <a:ext cx="9144001" cy="5143500"/>
          </a:xfrm>
          <a:prstGeom prst="rect">
            <a:avLst/>
          </a:prstGeom>
          <a:noFill/>
          <a:ln>
            <a:noFill/>
          </a:ln>
        </p:spPr>
      </p:pic>
      <p:sp>
        <p:nvSpPr>
          <p:cNvPr id="1771" name="Google Shape;1771;p10"/>
          <p:cNvSpPr txBox="1"/>
          <p:nvPr>
            <p:ph idx="4294967295" type="title"/>
          </p:nvPr>
        </p:nvSpPr>
        <p:spPr>
          <a:xfrm>
            <a:off x="715100" y="463324"/>
            <a:ext cx="5049000" cy="87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b="1" lang="en-IN" sz="2800">
                <a:latin typeface="Times New Roman"/>
                <a:ea typeface="Times New Roman"/>
                <a:cs typeface="Times New Roman"/>
                <a:sym typeface="Times New Roman"/>
              </a:rPr>
              <a:t>HOW IT WORKS ?</a:t>
            </a:r>
            <a:endParaRPr b="1" sz="2800">
              <a:latin typeface="Times New Roman"/>
              <a:ea typeface="Times New Roman"/>
              <a:cs typeface="Times New Roman"/>
              <a:sym typeface="Times New Roman"/>
            </a:endParaRPr>
          </a:p>
        </p:txBody>
      </p:sp>
      <p:sp>
        <p:nvSpPr>
          <p:cNvPr id="1772" name="Google Shape;1772;p10"/>
          <p:cNvSpPr txBox="1"/>
          <p:nvPr/>
        </p:nvSpPr>
        <p:spPr>
          <a:xfrm>
            <a:off x="715101" y="1417399"/>
            <a:ext cx="7743000" cy="3326100"/>
          </a:xfrm>
          <a:prstGeom prst="rect">
            <a:avLst/>
          </a:prstGeom>
          <a:noFill/>
          <a:ln>
            <a:noFill/>
          </a:ln>
        </p:spPr>
        <p:txBody>
          <a:bodyPr anchorCtr="0" anchor="t" bIns="91425" lIns="91425" spcFirstLastPara="1" rIns="91425" wrap="square" tIns="91425">
            <a:noAutofit/>
          </a:bodyPr>
          <a:lstStyle/>
          <a:p>
            <a:pPr indent="-285750" lvl="0" marL="285750" marR="0" rtl="0" algn="l">
              <a:lnSpc>
                <a:spcPct val="115000"/>
              </a:lnSpc>
              <a:spcBef>
                <a:spcPts val="0"/>
              </a:spcBef>
              <a:spcAft>
                <a:spcPts val="0"/>
              </a:spcAft>
              <a:buClr>
                <a:schemeClr val="accent6"/>
              </a:buClr>
              <a:buSzPts val="1400"/>
              <a:buFont typeface="Chakra Petch"/>
              <a:buChar char="●"/>
            </a:pPr>
            <a:r>
              <a:rPr b="0" i="0" lang="en-IN" sz="1800" u="none" cap="none" strike="noStrike">
                <a:solidFill>
                  <a:schemeClr val="accent6"/>
                </a:solidFill>
                <a:latin typeface="Sorts Mill Goudy"/>
                <a:ea typeface="Sorts Mill Goudy"/>
                <a:cs typeface="Sorts Mill Goudy"/>
                <a:sym typeface="Sorts Mill Goudy"/>
              </a:rPr>
              <a:t>Metaverse is a network of simulated digital environments with its main focus on social connection. It uses persistent virtual worlds, blockchain, and augmented reality to create spaces for interaction online. This is facilitated by mobile internet as well as augmented and virtual reality headsets.</a:t>
            </a:r>
            <a:endParaRPr b="0" i="0" sz="1400" u="none" cap="none" strike="noStrike">
              <a:solidFill>
                <a:srgbClr val="000000"/>
              </a:solidFill>
              <a:latin typeface="Arial"/>
              <a:ea typeface="Arial"/>
              <a:cs typeface="Arial"/>
              <a:sym typeface="Arial"/>
            </a:endParaRPr>
          </a:p>
          <a:p>
            <a:pPr indent="-285750" lvl="0" marL="285750" marR="0" rtl="0" algn="l">
              <a:lnSpc>
                <a:spcPct val="115000"/>
              </a:lnSpc>
              <a:spcBef>
                <a:spcPts val="0"/>
              </a:spcBef>
              <a:spcAft>
                <a:spcPts val="0"/>
              </a:spcAft>
              <a:buClr>
                <a:schemeClr val="accent6"/>
              </a:buClr>
              <a:buSzPts val="1400"/>
              <a:buFont typeface="Chakra Petch"/>
              <a:buChar char="●"/>
            </a:pPr>
            <a:r>
              <a:rPr b="0" i="0" lang="en-IN" sz="1800" u="none" cap="none" strike="noStrike">
                <a:solidFill>
                  <a:schemeClr val="accent6"/>
                </a:solidFill>
                <a:latin typeface="Sorts Mill Goudy"/>
                <a:ea typeface="Sorts Mill Goudy"/>
                <a:cs typeface="Sorts Mill Goudy"/>
                <a:sym typeface="Sorts Mill Goudy"/>
              </a:rPr>
              <a:t>In the Metaverse, users can have an immersive experience on the internet by generating a three-dimensional image that surrounds them.</a:t>
            </a:r>
            <a:endParaRPr b="0" i="0" sz="1400" u="none" cap="none" strike="noStrike">
              <a:solidFill>
                <a:srgbClr val="000000"/>
              </a:solidFill>
              <a:latin typeface="Arial"/>
              <a:ea typeface="Arial"/>
              <a:cs typeface="Arial"/>
              <a:sym typeface="Arial"/>
            </a:endParaRPr>
          </a:p>
          <a:p>
            <a:pPr indent="-285750" lvl="0" marL="285750" marR="0" rtl="0" algn="l">
              <a:lnSpc>
                <a:spcPct val="115000"/>
              </a:lnSpc>
              <a:spcBef>
                <a:spcPts val="0"/>
              </a:spcBef>
              <a:spcAft>
                <a:spcPts val="0"/>
              </a:spcAft>
              <a:buClr>
                <a:schemeClr val="accent6"/>
              </a:buClr>
              <a:buSzPts val="1400"/>
              <a:buFont typeface="Chakra Petch"/>
              <a:buChar char="●"/>
            </a:pPr>
            <a:r>
              <a:rPr b="0" i="0" lang="en-IN" sz="1800" u="none" cap="none" strike="noStrike">
                <a:solidFill>
                  <a:schemeClr val="accent6"/>
                </a:solidFill>
                <a:latin typeface="Sorts Mill Goudy"/>
                <a:ea typeface="Sorts Mill Goudy"/>
                <a:cs typeface="Sorts Mill Goudy"/>
                <a:sym typeface="Sorts Mill Goudy"/>
              </a:rPr>
              <a:t>This experience is impossible without using virtual reality, a key component of the Metaverse, where users get to experience both digital and real-world in the same space.</a:t>
            </a:r>
            <a:endParaRPr b="0" i="0" sz="1400" u="none" cap="none" strike="noStrike">
              <a:solidFill>
                <a:srgbClr val="000000"/>
              </a:solidFill>
              <a:latin typeface="Arial"/>
              <a:ea typeface="Arial"/>
              <a:cs typeface="Arial"/>
              <a:sym typeface="Arial"/>
            </a:endParaRPr>
          </a:p>
          <a:p>
            <a:pPr indent="-196850" lvl="0" marL="285750" marR="0" rtl="0" algn="l">
              <a:lnSpc>
                <a:spcPct val="115000"/>
              </a:lnSpc>
              <a:spcBef>
                <a:spcPts val="0"/>
              </a:spcBef>
              <a:spcAft>
                <a:spcPts val="0"/>
              </a:spcAft>
              <a:buClr>
                <a:schemeClr val="accent6"/>
              </a:buClr>
              <a:buSzPts val="1400"/>
              <a:buFont typeface="Arial"/>
              <a:buNone/>
            </a:pPr>
            <a:r>
              <a:t/>
            </a:r>
            <a:endParaRPr b="0" i="0" sz="1800" u="none" cap="none" strike="noStrike">
              <a:solidFill>
                <a:schemeClr val="accent6"/>
              </a:solidFill>
              <a:latin typeface="Sorts Mill Goudy"/>
              <a:ea typeface="Sorts Mill Goudy"/>
              <a:cs typeface="Sorts Mill Goudy"/>
              <a:sym typeface="Sorts Mill Goudy"/>
            </a:endParaRPr>
          </a:p>
        </p:txBody>
      </p:sp>
      <p:pic>
        <p:nvPicPr>
          <p:cNvPr id="1773" name="Google Shape;1773;p10"/>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774" name="Google Shape;1774;p10"/>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5" name="Shape 1775"/>
        <p:cNvGrpSpPr/>
        <p:nvPr/>
      </p:nvGrpSpPr>
      <p:grpSpPr>
        <a:xfrm>
          <a:off x="0" y="0"/>
          <a:ext cx="0" cy="0"/>
          <a:chOff x="0" y="0"/>
          <a:chExt cx="0" cy="0"/>
        </a:xfrm>
      </p:grpSpPr>
      <p:pic>
        <p:nvPicPr>
          <p:cNvPr id="1776" name="Google Shape;1776;p11"/>
          <p:cNvPicPr preferRelativeResize="0"/>
          <p:nvPr/>
        </p:nvPicPr>
        <p:blipFill rotWithShape="1">
          <a:blip r:embed="rId3">
            <a:alphaModFix/>
          </a:blip>
          <a:srcRect b="0" l="0" r="0" t="0"/>
          <a:stretch/>
        </p:blipFill>
        <p:spPr>
          <a:xfrm>
            <a:off x="0" y="0"/>
            <a:ext cx="9144001" cy="5143500"/>
          </a:xfrm>
          <a:prstGeom prst="rect">
            <a:avLst/>
          </a:prstGeom>
          <a:noFill/>
          <a:ln>
            <a:noFill/>
          </a:ln>
        </p:spPr>
      </p:pic>
      <p:sp>
        <p:nvSpPr>
          <p:cNvPr id="1777" name="Google Shape;1777;p11"/>
          <p:cNvSpPr txBox="1"/>
          <p:nvPr/>
        </p:nvSpPr>
        <p:spPr>
          <a:xfrm>
            <a:off x="573586" y="875834"/>
            <a:ext cx="7337700" cy="31572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chemeClr val="accent6"/>
              </a:buClr>
              <a:buSzPts val="1400"/>
              <a:buFont typeface="Chakra Petch"/>
              <a:buChar char="●"/>
            </a:pPr>
            <a:r>
              <a:rPr b="0" i="0" lang="en-IN" sz="1800" u="none" cap="none" strike="noStrike">
                <a:solidFill>
                  <a:schemeClr val="accent6"/>
                </a:solidFill>
                <a:latin typeface="Sorts Mill Goudy"/>
                <a:ea typeface="Sorts Mill Goudy"/>
                <a:cs typeface="Sorts Mill Goudy"/>
                <a:sym typeface="Sorts Mill Goudy"/>
              </a:rPr>
              <a:t>An immersive experience draws users into an imagined space that permits them to manipulate and relate to their environment. It involves a blend of visuals, technology, and sound to deliver extraordinary and engaging worlds.</a:t>
            </a:r>
            <a:endParaRPr b="0" i="0" sz="1400" u="none" cap="none" strike="noStrike">
              <a:solidFill>
                <a:srgbClr val="000000"/>
              </a:solidFill>
              <a:latin typeface="Arial"/>
              <a:ea typeface="Arial"/>
              <a:cs typeface="Arial"/>
              <a:sym typeface="Arial"/>
            </a:endParaRPr>
          </a:p>
          <a:p>
            <a:pPr indent="-317500" lvl="0" marL="457200" marR="0" rtl="0" algn="l">
              <a:lnSpc>
                <a:spcPct val="115000"/>
              </a:lnSpc>
              <a:spcBef>
                <a:spcPts val="0"/>
              </a:spcBef>
              <a:spcAft>
                <a:spcPts val="0"/>
              </a:spcAft>
              <a:buClr>
                <a:schemeClr val="accent6"/>
              </a:buClr>
              <a:buSzPts val="1400"/>
              <a:buFont typeface="Chakra Petch"/>
              <a:buChar char="●"/>
            </a:pPr>
            <a:r>
              <a:rPr b="0" i="0" lang="en-IN" sz="1800" u="none" cap="none" strike="noStrike">
                <a:solidFill>
                  <a:schemeClr val="accent6"/>
                </a:solidFill>
                <a:latin typeface="Sorts Mill Goudy"/>
                <a:ea typeface="Sorts Mill Goudy"/>
                <a:cs typeface="Sorts Mill Goudy"/>
                <a:sym typeface="Sorts Mill Goudy"/>
              </a:rPr>
              <a:t>Immersive experiences are just like the typical experiences that you feel during your daily activities. Some of them include enjoying a concert, having an offsite meeting, watching a movie, learning with your friends, etc.</a:t>
            </a:r>
            <a:endParaRPr b="0" i="0" sz="1400" u="none" cap="none" strike="noStrike">
              <a:solidFill>
                <a:srgbClr val="000000"/>
              </a:solidFill>
              <a:latin typeface="Arial"/>
              <a:ea typeface="Arial"/>
              <a:cs typeface="Arial"/>
              <a:sym typeface="Arial"/>
            </a:endParaRPr>
          </a:p>
        </p:txBody>
      </p:sp>
      <p:pic>
        <p:nvPicPr>
          <p:cNvPr id="1778" name="Google Shape;1778;p11"/>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779" name="Google Shape;1779;p11"/>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0" name="Shape 1780"/>
        <p:cNvGrpSpPr/>
        <p:nvPr/>
      </p:nvGrpSpPr>
      <p:grpSpPr>
        <a:xfrm>
          <a:off x="0" y="0"/>
          <a:ext cx="0" cy="0"/>
          <a:chOff x="0" y="0"/>
          <a:chExt cx="0" cy="0"/>
        </a:xfrm>
      </p:grpSpPr>
      <p:pic>
        <p:nvPicPr>
          <p:cNvPr id="1781" name="Google Shape;1781;p12"/>
          <p:cNvPicPr preferRelativeResize="0"/>
          <p:nvPr/>
        </p:nvPicPr>
        <p:blipFill rotWithShape="1">
          <a:blip r:embed="rId3">
            <a:alphaModFix/>
          </a:blip>
          <a:srcRect b="7755" l="0" r="0" t="7755"/>
          <a:stretch/>
        </p:blipFill>
        <p:spPr>
          <a:xfrm>
            <a:off x="0" y="0"/>
            <a:ext cx="9144001" cy="5143499"/>
          </a:xfrm>
          <a:prstGeom prst="rect">
            <a:avLst/>
          </a:prstGeom>
          <a:noFill/>
          <a:ln>
            <a:noFill/>
          </a:ln>
        </p:spPr>
      </p:pic>
      <p:sp>
        <p:nvSpPr>
          <p:cNvPr id="1782" name="Google Shape;1782;p12"/>
          <p:cNvSpPr txBox="1"/>
          <p:nvPr>
            <p:ph idx="4294967295" type="title"/>
          </p:nvPr>
        </p:nvSpPr>
        <p:spPr>
          <a:xfrm>
            <a:off x="621263" y="405976"/>
            <a:ext cx="47745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t/>
            </a:r>
            <a:endParaRPr b="1" sz="2800">
              <a:latin typeface="Times New Roman"/>
              <a:ea typeface="Times New Roman"/>
              <a:cs typeface="Times New Roman"/>
              <a:sym typeface="Times New Roman"/>
            </a:endParaRPr>
          </a:p>
          <a:p>
            <a:pPr indent="0" lvl="0" marL="0" rtl="0" algn="l">
              <a:lnSpc>
                <a:spcPct val="100000"/>
              </a:lnSpc>
              <a:spcBef>
                <a:spcPts val="0"/>
              </a:spcBef>
              <a:spcAft>
                <a:spcPts val="0"/>
              </a:spcAft>
              <a:buSzPts val="3500"/>
              <a:buNone/>
            </a:pPr>
            <a:r>
              <a:rPr b="1" lang="en-IN" sz="2800">
                <a:latin typeface="Times New Roman"/>
                <a:ea typeface="Times New Roman"/>
                <a:cs typeface="Times New Roman"/>
                <a:sym typeface="Times New Roman"/>
              </a:rPr>
              <a:t>TECHNOLOGIES USED ?</a:t>
            </a:r>
            <a:endParaRPr/>
          </a:p>
          <a:p>
            <a:pPr indent="0" lvl="0" marL="0" rtl="0" algn="l">
              <a:lnSpc>
                <a:spcPct val="100000"/>
              </a:lnSpc>
              <a:spcBef>
                <a:spcPts val="0"/>
              </a:spcBef>
              <a:spcAft>
                <a:spcPts val="0"/>
              </a:spcAft>
              <a:buSzPts val="3500"/>
              <a:buNone/>
            </a:pPr>
            <a:r>
              <a:t/>
            </a:r>
            <a:endParaRPr b="1" sz="2800">
              <a:latin typeface="Times New Roman"/>
              <a:ea typeface="Times New Roman"/>
              <a:cs typeface="Times New Roman"/>
              <a:sym typeface="Times New Roman"/>
            </a:endParaRPr>
          </a:p>
        </p:txBody>
      </p:sp>
      <p:cxnSp>
        <p:nvCxnSpPr>
          <p:cNvPr id="1783" name="Google Shape;1783;p12"/>
          <p:cNvCxnSpPr/>
          <p:nvPr/>
        </p:nvCxnSpPr>
        <p:spPr>
          <a:xfrm>
            <a:off x="2588596" y="1593255"/>
            <a:ext cx="1539000" cy="543600"/>
          </a:xfrm>
          <a:prstGeom prst="bentConnector3">
            <a:avLst>
              <a:gd fmla="val 49996" name="adj1"/>
            </a:avLst>
          </a:prstGeom>
          <a:noFill/>
          <a:ln cap="flat" cmpd="sng" w="28575">
            <a:solidFill>
              <a:schemeClr val="accent4"/>
            </a:solidFill>
            <a:prstDash val="solid"/>
            <a:round/>
            <a:headEnd len="sm" w="sm" type="none"/>
            <a:tailEnd len="sm" w="sm" type="none"/>
          </a:ln>
        </p:spPr>
      </p:cxnSp>
      <p:sp>
        <p:nvSpPr>
          <p:cNvPr id="1784" name="Google Shape;1784;p12"/>
          <p:cNvSpPr txBox="1"/>
          <p:nvPr>
            <p:ph idx="4294967295" type="title"/>
          </p:nvPr>
        </p:nvSpPr>
        <p:spPr>
          <a:xfrm>
            <a:off x="972919" y="1385500"/>
            <a:ext cx="1453200" cy="42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accent6"/>
              </a:buClr>
              <a:buSzPts val="3500"/>
              <a:buNone/>
            </a:pPr>
            <a:r>
              <a:rPr lang="en-IN" sz="2000">
                <a:solidFill>
                  <a:schemeClr val="accent6"/>
                </a:solidFill>
                <a:latin typeface="Sorts Mill Goudy"/>
                <a:ea typeface="Sorts Mill Goudy"/>
                <a:cs typeface="Sorts Mill Goudy"/>
                <a:sym typeface="Sorts Mill Goudy"/>
              </a:rPr>
              <a:t>Blockchain</a:t>
            </a:r>
            <a:endParaRPr sz="1800">
              <a:solidFill>
                <a:schemeClr val="accent6"/>
              </a:solidFill>
              <a:latin typeface="Sorts Mill Goudy"/>
              <a:ea typeface="Sorts Mill Goudy"/>
              <a:cs typeface="Sorts Mill Goudy"/>
              <a:sym typeface="Sorts Mill Goudy"/>
            </a:endParaRPr>
          </a:p>
        </p:txBody>
      </p:sp>
      <p:sp>
        <p:nvSpPr>
          <p:cNvPr id="1785" name="Google Shape;1785;p12"/>
          <p:cNvSpPr txBox="1"/>
          <p:nvPr>
            <p:ph idx="4294967295" type="title"/>
          </p:nvPr>
        </p:nvSpPr>
        <p:spPr>
          <a:xfrm>
            <a:off x="6416934" y="1410625"/>
            <a:ext cx="1845300" cy="562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accent6"/>
              </a:buClr>
              <a:buSzPts val="3500"/>
              <a:buNone/>
            </a:pPr>
            <a:r>
              <a:rPr lang="en-IN" sz="2000">
                <a:solidFill>
                  <a:schemeClr val="accent6"/>
                </a:solidFill>
                <a:latin typeface="Sorts Mill Goudy"/>
                <a:ea typeface="Sorts Mill Goudy"/>
                <a:cs typeface="Sorts Mill Goudy"/>
                <a:sym typeface="Sorts Mill Goudy"/>
              </a:rPr>
              <a:t>Virtual Reality</a:t>
            </a:r>
            <a:endParaRPr i="0" sz="2400">
              <a:solidFill>
                <a:schemeClr val="accent6"/>
              </a:solidFill>
              <a:latin typeface="Sorts Mill Goudy"/>
              <a:ea typeface="Sorts Mill Goudy"/>
              <a:cs typeface="Sorts Mill Goudy"/>
              <a:sym typeface="Sorts Mill Goudy"/>
            </a:endParaRPr>
          </a:p>
        </p:txBody>
      </p:sp>
      <p:cxnSp>
        <p:nvCxnSpPr>
          <p:cNvPr id="1786" name="Google Shape;1786;p12"/>
          <p:cNvCxnSpPr/>
          <p:nvPr/>
        </p:nvCxnSpPr>
        <p:spPr>
          <a:xfrm flipH="1">
            <a:off x="5016534" y="1691875"/>
            <a:ext cx="1400400" cy="383400"/>
          </a:xfrm>
          <a:prstGeom prst="bentConnector3">
            <a:avLst>
              <a:gd fmla="val 50000" name="adj1"/>
            </a:avLst>
          </a:prstGeom>
          <a:noFill/>
          <a:ln cap="flat" cmpd="sng" w="28575">
            <a:solidFill>
              <a:schemeClr val="accent4"/>
            </a:solidFill>
            <a:prstDash val="solid"/>
            <a:round/>
            <a:headEnd len="sm" w="sm" type="none"/>
            <a:tailEnd len="sm" w="sm" type="none"/>
          </a:ln>
        </p:spPr>
      </p:cxnSp>
      <p:sp>
        <p:nvSpPr>
          <p:cNvPr id="1787" name="Google Shape;1787;p12"/>
          <p:cNvSpPr txBox="1"/>
          <p:nvPr>
            <p:ph idx="4294967295" type="title"/>
          </p:nvPr>
        </p:nvSpPr>
        <p:spPr>
          <a:xfrm>
            <a:off x="6416934" y="2461697"/>
            <a:ext cx="2727000" cy="606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accent6"/>
              </a:buClr>
              <a:buSzPts val="3500"/>
              <a:buNone/>
            </a:pPr>
            <a:r>
              <a:rPr i="0" lang="en-IN" sz="2000">
                <a:solidFill>
                  <a:schemeClr val="accent6"/>
                </a:solidFill>
                <a:latin typeface="Sorts Mill Goudy"/>
                <a:ea typeface="Sorts Mill Goudy"/>
                <a:cs typeface="Sorts Mill Goudy"/>
                <a:sym typeface="Sorts Mill Goudy"/>
              </a:rPr>
              <a:t>Art</a:t>
            </a:r>
            <a:r>
              <a:rPr i="0" lang="en-IN" sz="2400">
                <a:solidFill>
                  <a:schemeClr val="accent6"/>
                </a:solidFill>
                <a:latin typeface="Sorts Mill Goudy"/>
                <a:ea typeface="Sorts Mill Goudy"/>
                <a:cs typeface="Sorts Mill Goudy"/>
                <a:sym typeface="Sorts Mill Goudy"/>
              </a:rPr>
              <a:t>ificial Intelligence</a:t>
            </a:r>
            <a:endParaRPr sz="2400">
              <a:solidFill>
                <a:schemeClr val="accent6"/>
              </a:solidFill>
              <a:latin typeface="Sorts Mill Goudy"/>
              <a:ea typeface="Sorts Mill Goudy"/>
              <a:cs typeface="Sorts Mill Goudy"/>
              <a:sym typeface="Sorts Mill Goudy"/>
            </a:endParaRPr>
          </a:p>
        </p:txBody>
      </p:sp>
      <p:cxnSp>
        <p:nvCxnSpPr>
          <p:cNvPr id="1788" name="Google Shape;1788;p12"/>
          <p:cNvCxnSpPr/>
          <p:nvPr/>
        </p:nvCxnSpPr>
        <p:spPr>
          <a:xfrm rot="10800000">
            <a:off x="5297634" y="2401891"/>
            <a:ext cx="1119300" cy="363000"/>
          </a:xfrm>
          <a:prstGeom prst="bentConnector3">
            <a:avLst>
              <a:gd fmla="val 49999" name="adj1"/>
            </a:avLst>
          </a:prstGeom>
          <a:noFill/>
          <a:ln cap="flat" cmpd="sng" w="28575">
            <a:solidFill>
              <a:schemeClr val="accent4"/>
            </a:solidFill>
            <a:prstDash val="solid"/>
            <a:round/>
            <a:headEnd len="sm" w="sm" type="none"/>
            <a:tailEnd len="sm" w="sm" type="none"/>
          </a:ln>
        </p:spPr>
      </p:cxnSp>
      <p:sp>
        <p:nvSpPr>
          <p:cNvPr id="1789" name="Google Shape;1789;p12"/>
          <p:cNvSpPr txBox="1"/>
          <p:nvPr>
            <p:ph idx="4294967295" type="title"/>
          </p:nvPr>
        </p:nvSpPr>
        <p:spPr>
          <a:xfrm>
            <a:off x="704393" y="2216778"/>
            <a:ext cx="1924500" cy="934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accent6"/>
              </a:buClr>
              <a:buSzPts val="3500"/>
              <a:buNone/>
            </a:pPr>
            <a:r>
              <a:rPr i="0" lang="en-IN" sz="2000">
                <a:solidFill>
                  <a:schemeClr val="accent6"/>
                </a:solidFill>
                <a:latin typeface="Sorts Mill Goudy"/>
                <a:ea typeface="Sorts Mill Goudy"/>
                <a:cs typeface="Sorts Mill Goudy"/>
                <a:sym typeface="Sorts Mill Goudy"/>
              </a:rPr>
              <a:t>Augmented Reality</a:t>
            </a:r>
            <a:endParaRPr/>
          </a:p>
        </p:txBody>
      </p:sp>
      <p:cxnSp>
        <p:nvCxnSpPr>
          <p:cNvPr id="1790" name="Google Shape;1790;p12"/>
          <p:cNvCxnSpPr/>
          <p:nvPr/>
        </p:nvCxnSpPr>
        <p:spPr>
          <a:xfrm flipH="1" rot="10800000">
            <a:off x="2727068" y="2492341"/>
            <a:ext cx="1677600" cy="173100"/>
          </a:xfrm>
          <a:prstGeom prst="bentConnector3">
            <a:avLst>
              <a:gd fmla="val 50001" name="adj1"/>
            </a:avLst>
          </a:prstGeom>
          <a:noFill/>
          <a:ln cap="flat" cmpd="sng" w="28575">
            <a:solidFill>
              <a:schemeClr val="accent4"/>
            </a:solidFill>
            <a:prstDash val="solid"/>
            <a:round/>
            <a:headEnd len="sm" w="sm" type="none"/>
            <a:tailEnd len="sm" w="sm" type="none"/>
          </a:ln>
        </p:spPr>
      </p:cxnSp>
      <p:sp>
        <p:nvSpPr>
          <p:cNvPr id="1791" name="Google Shape;1791;p12"/>
          <p:cNvSpPr txBox="1"/>
          <p:nvPr/>
        </p:nvSpPr>
        <p:spPr>
          <a:xfrm>
            <a:off x="480179" y="3383955"/>
            <a:ext cx="1587000" cy="934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accent6"/>
              </a:buClr>
              <a:buSzPts val="3500"/>
              <a:buFont typeface="Orbitron"/>
              <a:buNone/>
            </a:pPr>
            <a:r>
              <a:rPr b="0" i="0" lang="en-IN" sz="2000" u="none" cap="none" strike="noStrike">
                <a:solidFill>
                  <a:schemeClr val="accent6"/>
                </a:solidFill>
                <a:latin typeface="Sorts Mill Goudy"/>
                <a:ea typeface="Sorts Mill Goudy"/>
                <a:cs typeface="Sorts Mill Goudy"/>
                <a:sym typeface="Sorts Mill Goudy"/>
              </a:rPr>
              <a:t>Internet Of Things</a:t>
            </a:r>
            <a:endParaRPr b="0" i="0" sz="1400" u="none" cap="none" strike="noStrike">
              <a:solidFill>
                <a:srgbClr val="000000"/>
              </a:solidFill>
              <a:latin typeface="Arial"/>
              <a:ea typeface="Arial"/>
              <a:cs typeface="Arial"/>
              <a:sym typeface="Arial"/>
            </a:endParaRPr>
          </a:p>
        </p:txBody>
      </p:sp>
      <p:cxnSp>
        <p:nvCxnSpPr>
          <p:cNvPr id="1792" name="Google Shape;1792;p12"/>
          <p:cNvCxnSpPr/>
          <p:nvPr/>
        </p:nvCxnSpPr>
        <p:spPr>
          <a:xfrm>
            <a:off x="2106386" y="3661599"/>
            <a:ext cx="732000" cy="525000"/>
          </a:xfrm>
          <a:prstGeom prst="bentConnector3">
            <a:avLst>
              <a:gd fmla="val 50001" name="adj1"/>
            </a:avLst>
          </a:prstGeom>
          <a:noFill/>
          <a:ln cap="flat" cmpd="sng" w="28575">
            <a:solidFill>
              <a:schemeClr val="accent4"/>
            </a:solidFill>
            <a:prstDash val="solid"/>
            <a:round/>
            <a:headEnd len="sm" w="sm" type="none"/>
            <a:tailEnd len="sm" w="sm" type="none"/>
          </a:ln>
        </p:spPr>
      </p:cxnSp>
      <p:sp>
        <p:nvSpPr>
          <p:cNvPr id="1793" name="Google Shape;1793;p12"/>
          <p:cNvSpPr txBox="1"/>
          <p:nvPr/>
        </p:nvSpPr>
        <p:spPr>
          <a:xfrm>
            <a:off x="7404789" y="3556656"/>
            <a:ext cx="1739100" cy="606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accent6"/>
              </a:buClr>
              <a:buSzPts val="3500"/>
              <a:buFont typeface="Orbitron"/>
              <a:buNone/>
            </a:pPr>
            <a:r>
              <a:rPr b="0" i="0" lang="en-IN" sz="2000" u="none" cap="none" strike="noStrike">
                <a:solidFill>
                  <a:schemeClr val="accent6"/>
                </a:solidFill>
                <a:latin typeface="Sorts Mill Goudy"/>
                <a:ea typeface="Sorts Mill Goudy"/>
                <a:cs typeface="Sorts Mill Goudy"/>
                <a:sym typeface="Sorts Mill Goudy"/>
              </a:rPr>
              <a:t>3D Reconstruction</a:t>
            </a:r>
            <a:endParaRPr b="0" i="0" sz="2400" u="none" cap="none" strike="noStrike">
              <a:solidFill>
                <a:schemeClr val="accent6"/>
              </a:solidFill>
              <a:latin typeface="Sorts Mill Goudy"/>
              <a:ea typeface="Sorts Mill Goudy"/>
              <a:cs typeface="Sorts Mill Goudy"/>
              <a:sym typeface="Sorts Mill Goudy"/>
            </a:endParaRPr>
          </a:p>
        </p:txBody>
      </p:sp>
      <p:cxnSp>
        <p:nvCxnSpPr>
          <p:cNvPr id="1794" name="Google Shape;1794;p12"/>
          <p:cNvCxnSpPr/>
          <p:nvPr/>
        </p:nvCxnSpPr>
        <p:spPr>
          <a:xfrm rot="10800000">
            <a:off x="5395896" y="2979394"/>
            <a:ext cx="1943700" cy="765600"/>
          </a:xfrm>
          <a:prstGeom prst="bentConnector3">
            <a:avLst>
              <a:gd fmla="val 50002" name="adj1"/>
            </a:avLst>
          </a:prstGeom>
          <a:noFill/>
          <a:ln cap="flat" cmpd="sng" w="28575">
            <a:solidFill>
              <a:schemeClr val="accent4"/>
            </a:solidFill>
            <a:prstDash val="solid"/>
            <a:round/>
            <a:headEnd len="sm" w="sm" type="none"/>
            <a:tailEnd len="sm" w="sm" type="none"/>
          </a:ln>
        </p:spPr>
      </p:cxnSp>
      <p:pic>
        <p:nvPicPr>
          <p:cNvPr id="1795" name="Google Shape;1795;p12"/>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796" name="Google Shape;1796;p12"/>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7" name="Shape 1797"/>
        <p:cNvGrpSpPr/>
        <p:nvPr/>
      </p:nvGrpSpPr>
      <p:grpSpPr>
        <a:xfrm>
          <a:off x="0" y="0"/>
          <a:ext cx="0" cy="0"/>
          <a:chOff x="0" y="0"/>
          <a:chExt cx="0" cy="0"/>
        </a:xfrm>
      </p:grpSpPr>
      <p:pic>
        <p:nvPicPr>
          <p:cNvPr id="1798" name="Google Shape;1798;p13"/>
          <p:cNvPicPr preferRelativeResize="0"/>
          <p:nvPr/>
        </p:nvPicPr>
        <p:blipFill rotWithShape="1">
          <a:blip r:embed="rId3">
            <a:alphaModFix/>
          </a:blip>
          <a:srcRect b="4995" l="0" r="0" t="5004"/>
          <a:stretch/>
        </p:blipFill>
        <p:spPr>
          <a:xfrm>
            <a:off x="0" y="0"/>
            <a:ext cx="9144001" cy="5143499"/>
          </a:xfrm>
          <a:prstGeom prst="rect">
            <a:avLst/>
          </a:prstGeom>
          <a:noFill/>
          <a:ln>
            <a:noFill/>
          </a:ln>
        </p:spPr>
      </p:pic>
      <p:sp>
        <p:nvSpPr>
          <p:cNvPr id="1799" name="Google Shape;1799;p13"/>
          <p:cNvSpPr txBox="1"/>
          <p:nvPr/>
        </p:nvSpPr>
        <p:spPr>
          <a:xfrm>
            <a:off x="774031" y="1646880"/>
            <a:ext cx="5639400" cy="2793600"/>
          </a:xfrm>
          <a:prstGeom prst="rect">
            <a:avLst/>
          </a:prstGeom>
          <a:noFill/>
          <a:ln>
            <a:noFill/>
          </a:ln>
        </p:spPr>
        <p:txBody>
          <a:bodyPr anchorCtr="0" anchor="t" bIns="91425" lIns="91425" spcFirstLastPara="1" rIns="91425" wrap="square" tIns="91425">
            <a:noAutofit/>
          </a:bodyPr>
          <a:lstStyle/>
          <a:p>
            <a:pPr indent="0" lvl="0" marL="139700" marR="0" rtl="0" algn="l">
              <a:lnSpc>
                <a:spcPct val="115000"/>
              </a:lnSpc>
              <a:spcBef>
                <a:spcPts val="0"/>
              </a:spcBef>
              <a:spcAft>
                <a:spcPts val="0"/>
              </a:spcAft>
              <a:buClr>
                <a:schemeClr val="accent6"/>
              </a:buClr>
              <a:buSzPts val="1400"/>
              <a:buFont typeface="Chakra Petch"/>
              <a:buNone/>
            </a:pPr>
            <a:r>
              <a:rPr b="0" i="0" lang="en-IN" sz="2000" u="none" cap="none" strike="noStrike">
                <a:solidFill>
                  <a:schemeClr val="accent6"/>
                </a:solidFill>
                <a:latin typeface="Sorts Mill Goudy"/>
                <a:ea typeface="Sorts Mill Goudy"/>
                <a:cs typeface="Sorts Mill Goudy"/>
                <a:sym typeface="Sorts Mill Goudy"/>
              </a:rPr>
              <a:t>Blockchain technology is used to establish the decentralized network of virtual worlds and 3D spaces known as Metaverse. Anyone can utilize the user-friendly Metaverse platform to build their own virtual world or 3D environment. It is a place where people can connect in all facets of their lives. </a:t>
            </a:r>
            <a:endParaRPr b="0" i="0" sz="1600" u="none" cap="none" strike="noStrike">
              <a:solidFill>
                <a:schemeClr val="accent6"/>
              </a:solidFill>
              <a:latin typeface="Sorts Mill Goudy"/>
              <a:ea typeface="Sorts Mill Goudy"/>
              <a:cs typeface="Sorts Mill Goudy"/>
              <a:sym typeface="Sorts Mill Goudy"/>
            </a:endParaRPr>
          </a:p>
        </p:txBody>
      </p:sp>
      <p:sp>
        <p:nvSpPr>
          <p:cNvPr id="1800" name="Google Shape;1800;p13"/>
          <p:cNvSpPr txBox="1"/>
          <p:nvPr>
            <p:ph idx="4294967295" type="title"/>
          </p:nvPr>
        </p:nvSpPr>
        <p:spPr>
          <a:xfrm>
            <a:off x="1240972" y="1069153"/>
            <a:ext cx="2457300" cy="572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IN" sz="2600">
                <a:solidFill>
                  <a:srgbClr val="63B0FC"/>
                </a:solidFill>
                <a:latin typeface="Times New Roman"/>
                <a:ea typeface="Times New Roman"/>
                <a:cs typeface="Times New Roman"/>
                <a:sym typeface="Times New Roman"/>
              </a:rPr>
              <a:t>BLOCKCHAIN</a:t>
            </a:r>
            <a:endParaRPr sz="2600">
              <a:solidFill>
                <a:srgbClr val="63B0FC"/>
              </a:solidFill>
              <a:latin typeface="Times New Roman"/>
              <a:ea typeface="Times New Roman"/>
              <a:cs typeface="Times New Roman"/>
              <a:sym typeface="Times New Roman"/>
            </a:endParaRPr>
          </a:p>
        </p:txBody>
      </p:sp>
      <p:cxnSp>
        <p:nvCxnSpPr>
          <p:cNvPr id="1801" name="Google Shape;1801;p13"/>
          <p:cNvCxnSpPr/>
          <p:nvPr/>
        </p:nvCxnSpPr>
        <p:spPr>
          <a:xfrm>
            <a:off x="3486150" y="1355271"/>
            <a:ext cx="2894700" cy="291600"/>
          </a:xfrm>
          <a:prstGeom prst="bentConnector3">
            <a:avLst>
              <a:gd fmla="val 49999" name="adj1"/>
            </a:avLst>
          </a:prstGeom>
          <a:noFill/>
          <a:ln cap="flat" cmpd="sng" w="28575">
            <a:solidFill>
              <a:schemeClr val="accent4"/>
            </a:solidFill>
            <a:prstDash val="solid"/>
            <a:round/>
            <a:headEnd len="sm" w="sm" type="none"/>
            <a:tailEnd len="sm" w="sm" type="none"/>
          </a:ln>
        </p:spPr>
      </p:cxnSp>
      <p:pic>
        <p:nvPicPr>
          <p:cNvPr id="1802" name="Google Shape;1802;p13"/>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803" name="Google Shape;1803;p13"/>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1" name="Shape 1811"/>
        <p:cNvGrpSpPr/>
        <p:nvPr/>
      </p:nvGrpSpPr>
      <p:grpSpPr>
        <a:xfrm>
          <a:off x="0" y="0"/>
          <a:ext cx="0" cy="0"/>
          <a:chOff x="0" y="0"/>
          <a:chExt cx="0" cy="0"/>
        </a:xfrm>
      </p:grpSpPr>
      <p:pic>
        <p:nvPicPr>
          <p:cNvPr id="1812" name="Google Shape;1812;p15"/>
          <p:cNvPicPr preferRelativeResize="0"/>
          <p:nvPr/>
        </p:nvPicPr>
        <p:blipFill rotWithShape="1">
          <a:blip r:embed="rId3">
            <a:alphaModFix/>
          </a:blip>
          <a:srcRect b="4971" l="0" r="0" t="4971"/>
          <a:stretch/>
        </p:blipFill>
        <p:spPr>
          <a:xfrm>
            <a:off x="0" y="0"/>
            <a:ext cx="9144001" cy="5143500"/>
          </a:xfrm>
          <a:prstGeom prst="rect">
            <a:avLst/>
          </a:prstGeom>
          <a:noFill/>
          <a:ln>
            <a:noFill/>
          </a:ln>
        </p:spPr>
      </p:pic>
      <p:sp>
        <p:nvSpPr>
          <p:cNvPr id="1813" name="Google Shape;1813;p15"/>
          <p:cNvSpPr txBox="1"/>
          <p:nvPr>
            <p:ph idx="4294967295" type="title"/>
          </p:nvPr>
        </p:nvSpPr>
        <p:spPr>
          <a:xfrm>
            <a:off x="648273" y="695913"/>
            <a:ext cx="3140100" cy="780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IN" sz="2400">
                <a:solidFill>
                  <a:srgbClr val="63B0FC"/>
                </a:solidFill>
                <a:latin typeface="Times New Roman"/>
                <a:ea typeface="Times New Roman"/>
                <a:cs typeface="Times New Roman"/>
                <a:sym typeface="Times New Roman"/>
              </a:rPr>
              <a:t>VIRTUAL REALITY</a:t>
            </a:r>
            <a:endParaRPr sz="2400">
              <a:solidFill>
                <a:srgbClr val="63B0FC"/>
              </a:solidFill>
              <a:latin typeface="Times New Roman"/>
              <a:ea typeface="Times New Roman"/>
              <a:cs typeface="Times New Roman"/>
              <a:sym typeface="Times New Roman"/>
            </a:endParaRPr>
          </a:p>
        </p:txBody>
      </p:sp>
      <p:sp>
        <p:nvSpPr>
          <p:cNvPr id="1814" name="Google Shape;1814;p15"/>
          <p:cNvSpPr txBox="1"/>
          <p:nvPr/>
        </p:nvSpPr>
        <p:spPr>
          <a:xfrm>
            <a:off x="219648" y="1641388"/>
            <a:ext cx="6099600" cy="27936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chemeClr val="accent6"/>
              </a:buClr>
              <a:buSzPts val="1400"/>
              <a:buFont typeface="Noto Sans Symbols"/>
              <a:buChar char="✔"/>
            </a:pPr>
            <a:r>
              <a:rPr b="0" i="0" lang="en-IN" sz="1800" u="none" cap="none" strike="noStrike">
                <a:solidFill>
                  <a:schemeClr val="accent6"/>
                </a:solidFill>
                <a:latin typeface="Sorts Mill Goudy"/>
                <a:ea typeface="Sorts Mill Goudy"/>
                <a:cs typeface="Sorts Mill Goudy"/>
                <a:sym typeface="Sorts Mill Goudy"/>
              </a:rPr>
              <a:t>VR refers to a 3D and computer-generated virtual environment either to replicate a real environment or an imaginary world, which is created by a combination of realistic sounds, images and other sensations through devices like VR headsets/helmets, gloves and body detectors equipped with sense detectors.</a:t>
            </a:r>
            <a:endParaRPr b="0" i="0" sz="1400" u="none" cap="none" strike="noStrike">
              <a:solidFill>
                <a:srgbClr val="000000"/>
              </a:solidFill>
              <a:latin typeface="Arial"/>
              <a:ea typeface="Arial"/>
              <a:cs typeface="Arial"/>
              <a:sym typeface="Arial"/>
            </a:endParaRPr>
          </a:p>
        </p:txBody>
      </p:sp>
      <p:cxnSp>
        <p:nvCxnSpPr>
          <p:cNvPr id="1815" name="Google Shape;1815;p15"/>
          <p:cNvCxnSpPr/>
          <p:nvPr/>
        </p:nvCxnSpPr>
        <p:spPr>
          <a:xfrm>
            <a:off x="3559629" y="1085850"/>
            <a:ext cx="2821200" cy="561000"/>
          </a:xfrm>
          <a:prstGeom prst="bentConnector3">
            <a:avLst>
              <a:gd fmla="val 50000" name="adj1"/>
            </a:avLst>
          </a:prstGeom>
          <a:noFill/>
          <a:ln cap="flat" cmpd="sng" w="28575">
            <a:solidFill>
              <a:schemeClr val="accent4"/>
            </a:solidFill>
            <a:prstDash val="solid"/>
            <a:round/>
            <a:headEnd len="sm" w="sm" type="none"/>
            <a:tailEnd len="sm" w="sm" type="none"/>
          </a:ln>
        </p:spPr>
      </p:cxnSp>
      <p:pic>
        <p:nvPicPr>
          <p:cNvPr id="1816" name="Google Shape;1816;p15"/>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817" name="Google Shape;1817;p15"/>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8" name="Shape 1818"/>
        <p:cNvGrpSpPr/>
        <p:nvPr/>
      </p:nvGrpSpPr>
      <p:grpSpPr>
        <a:xfrm>
          <a:off x="0" y="0"/>
          <a:ext cx="0" cy="0"/>
          <a:chOff x="0" y="0"/>
          <a:chExt cx="0" cy="0"/>
        </a:xfrm>
      </p:grpSpPr>
      <p:pic>
        <p:nvPicPr>
          <p:cNvPr id="1819" name="Google Shape;1819;p16"/>
          <p:cNvPicPr preferRelativeResize="0"/>
          <p:nvPr/>
        </p:nvPicPr>
        <p:blipFill rotWithShape="1">
          <a:blip r:embed="rId3">
            <a:alphaModFix/>
          </a:blip>
          <a:srcRect b="0" l="0" r="0" t="0"/>
          <a:stretch/>
        </p:blipFill>
        <p:spPr>
          <a:xfrm>
            <a:off x="0" y="0"/>
            <a:ext cx="9144001" cy="5143500"/>
          </a:xfrm>
          <a:prstGeom prst="rect">
            <a:avLst/>
          </a:prstGeom>
          <a:noFill/>
          <a:ln>
            <a:noFill/>
          </a:ln>
        </p:spPr>
      </p:pic>
      <p:sp>
        <p:nvSpPr>
          <p:cNvPr id="1820" name="Google Shape;1820;p16"/>
          <p:cNvSpPr txBox="1"/>
          <p:nvPr>
            <p:ph idx="4294967295" type="title"/>
          </p:nvPr>
        </p:nvSpPr>
        <p:spPr>
          <a:xfrm>
            <a:off x="1368771" y="318641"/>
            <a:ext cx="3801300" cy="780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IN" sz="2400">
                <a:solidFill>
                  <a:srgbClr val="63B0FC"/>
                </a:solidFill>
                <a:latin typeface="Times New Roman"/>
                <a:ea typeface="Times New Roman"/>
                <a:cs typeface="Times New Roman"/>
                <a:sym typeface="Times New Roman"/>
              </a:rPr>
              <a:t>AUGMENTED REALITY</a:t>
            </a:r>
            <a:endParaRPr sz="2400">
              <a:solidFill>
                <a:srgbClr val="63B0FC"/>
              </a:solidFill>
              <a:latin typeface="Times New Roman"/>
              <a:ea typeface="Times New Roman"/>
              <a:cs typeface="Times New Roman"/>
              <a:sym typeface="Times New Roman"/>
            </a:endParaRPr>
          </a:p>
        </p:txBody>
      </p:sp>
      <p:cxnSp>
        <p:nvCxnSpPr>
          <p:cNvPr id="1821" name="Google Shape;1821;p16"/>
          <p:cNvCxnSpPr/>
          <p:nvPr/>
        </p:nvCxnSpPr>
        <p:spPr>
          <a:xfrm>
            <a:off x="5109380" y="708578"/>
            <a:ext cx="2665800" cy="561000"/>
          </a:xfrm>
          <a:prstGeom prst="bentConnector3">
            <a:avLst>
              <a:gd fmla="val 99922" name="adj1"/>
            </a:avLst>
          </a:prstGeom>
          <a:noFill/>
          <a:ln cap="flat" cmpd="sng" w="28575">
            <a:solidFill>
              <a:schemeClr val="accent4"/>
            </a:solidFill>
            <a:prstDash val="solid"/>
            <a:round/>
            <a:headEnd len="sm" w="sm" type="none"/>
            <a:tailEnd len="sm" w="sm" type="none"/>
          </a:ln>
        </p:spPr>
      </p:cxnSp>
      <p:sp>
        <p:nvSpPr>
          <p:cNvPr id="1822" name="Google Shape;1822;p16"/>
          <p:cNvSpPr txBox="1"/>
          <p:nvPr/>
        </p:nvSpPr>
        <p:spPr>
          <a:xfrm>
            <a:off x="219647" y="989092"/>
            <a:ext cx="6099600" cy="3060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chemeClr val="accent6"/>
              </a:buClr>
              <a:buSzPts val="1400"/>
              <a:buFont typeface="Noto Sans Symbols"/>
              <a:buChar char="✔"/>
            </a:pPr>
            <a:r>
              <a:rPr b="0" i="0" lang="en-IN" sz="1800" u="none" cap="none" strike="noStrike">
                <a:solidFill>
                  <a:schemeClr val="accent6"/>
                </a:solidFill>
                <a:latin typeface="Sorts Mill Goudy"/>
                <a:ea typeface="Sorts Mill Goudy"/>
                <a:cs typeface="Sorts Mill Goudy"/>
                <a:sym typeface="Sorts Mill Goudy"/>
              </a:rPr>
              <a:t>AR is a live view of a physical environment with its elements augmented by the digital sensory input like sound, graphics, videos or GPS data. In other words, AR exists on top of our physical world by allowing users to see the actual environment through the screens of their phones/ tablets or by using smart glasses and making virtual changes to it on the screen. Through the cameras of phones/ tablets or the smart glasses, the apps can put an overlay of the digital content into our actual environment.</a:t>
            </a:r>
            <a:endParaRPr b="0" i="0" sz="1400" u="none" cap="none" strike="noStrike">
              <a:solidFill>
                <a:schemeClr val="accent6"/>
              </a:solidFill>
              <a:latin typeface="Sorts Mill Goudy"/>
              <a:ea typeface="Sorts Mill Goudy"/>
              <a:cs typeface="Sorts Mill Goudy"/>
              <a:sym typeface="Sorts Mill Goudy"/>
            </a:endParaRPr>
          </a:p>
        </p:txBody>
      </p:sp>
      <p:pic>
        <p:nvPicPr>
          <p:cNvPr id="1823" name="Google Shape;1823;p16"/>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824" name="Google Shape;1824;p16"/>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1" name="Shape 1611"/>
        <p:cNvGrpSpPr/>
        <p:nvPr/>
      </p:nvGrpSpPr>
      <p:grpSpPr>
        <a:xfrm>
          <a:off x="0" y="0"/>
          <a:ext cx="0" cy="0"/>
          <a:chOff x="0" y="0"/>
          <a:chExt cx="0" cy="0"/>
        </a:xfrm>
      </p:grpSpPr>
      <p:pic>
        <p:nvPicPr>
          <p:cNvPr id="1612" name="Google Shape;1612;p2"/>
          <p:cNvPicPr preferRelativeResize="0"/>
          <p:nvPr/>
        </p:nvPicPr>
        <p:blipFill rotWithShape="1">
          <a:blip r:embed="rId3">
            <a:alphaModFix/>
          </a:blip>
          <a:srcRect b="0" l="0" r="0" t="0"/>
          <a:stretch/>
        </p:blipFill>
        <p:spPr>
          <a:xfrm>
            <a:off x="-99946" y="0"/>
            <a:ext cx="9296399" cy="5143500"/>
          </a:xfrm>
          <a:prstGeom prst="rect">
            <a:avLst/>
          </a:prstGeom>
          <a:noFill/>
          <a:ln>
            <a:noFill/>
          </a:ln>
        </p:spPr>
      </p:pic>
      <p:sp>
        <p:nvSpPr>
          <p:cNvPr id="1613" name="Google Shape;1613;p2"/>
          <p:cNvSpPr txBox="1"/>
          <p:nvPr/>
        </p:nvSpPr>
        <p:spPr>
          <a:xfrm>
            <a:off x="5518337" y="616639"/>
            <a:ext cx="9144000" cy="742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600"/>
              <a:buFont typeface="Arial"/>
              <a:buNone/>
            </a:pPr>
            <a:r>
              <a:rPr b="1" i="0" lang="en-IN" sz="3600" u="none" cap="none" strike="noStrike">
                <a:solidFill>
                  <a:srgbClr val="FFFF00"/>
                </a:solidFill>
                <a:latin typeface="Lobster"/>
                <a:ea typeface="Lobster"/>
                <a:cs typeface="Lobster"/>
                <a:sym typeface="Lobster"/>
              </a:rPr>
              <a:t>PRESENTED BY:-</a:t>
            </a:r>
            <a:endParaRPr b="1" i="0" sz="3600" u="none" cap="none" strike="noStrike">
              <a:solidFill>
                <a:srgbClr val="FFFF00"/>
              </a:solidFill>
              <a:latin typeface="Lobster"/>
              <a:ea typeface="Lobster"/>
              <a:cs typeface="Lobster"/>
              <a:sym typeface="Lobster"/>
            </a:endParaRPr>
          </a:p>
        </p:txBody>
      </p:sp>
      <p:pic>
        <p:nvPicPr>
          <p:cNvPr id="1614" name="Google Shape;1614;p2"/>
          <p:cNvPicPr preferRelativeResize="0"/>
          <p:nvPr/>
        </p:nvPicPr>
        <p:blipFill rotWithShape="1">
          <a:blip r:embed="rId4">
            <a:alphaModFix/>
          </a:blip>
          <a:srcRect b="-17660" l="0" r="-17660" t="0"/>
          <a:stretch/>
        </p:blipFill>
        <p:spPr>
          <a:xfrm>
            <a:off x="5621675" y="1598338"/>
            <a:ext cx="1118500" cy="1045475"/>
          </a:xfrm>
          <a:prstGeom prst="rect">
            <a:avLst/>
          </a:prstGeom>
          <a:noFill/>
          <a:ln>
            <a:noFill/>
          </a:ln>
        </p:spPr>
      </p:pic>
      <p:sp>
        <p:nvSpPr>
          <p:cNvPr id="1615" name="Google Shape;1615;p2"/>
          <p:cNvSpPr txBox="1"/>
          <p:nvPr/>
        </p:nvSpPr>
        <p:spPr>
          <a:xfrm>
            <a:off x="6626050" y="1699501"/>
            <a:ext cx="2570400" cy="46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1" i="0" lang="en-IN" sz="1800" u="sng" cap="none" strike="noStrike">
                <a:solidFill>
                  <a:srgbClr val="FFFFFF"/>
                </a:solidFill>
                <a:latin typeface="Pacifico"/>
                <a:ea typeface="Pacifico"/>
                <a:cs typeface="Pacifico"/>
                <a:sym typeface="Pacifico"/>
              </a:rPr>
              <a:t>Shawon Gazi</a:t>
            </a:r>
            <a:endParaRPr b="1" i="0" sz="1800" u="sng" cap="none" strike="noStrike">
              <a:solidFill>
                <a:srgbClr val="FFFFFF"/>
              </a:solidFill>
              <a:latin typeface="Pacifico"/>
              <a:ea typeface="Pacifico"/>
              <a:cs typeface="Pacifico"/>
              <a:sym typeface="Pacifico"/>
            </a:endParaRPr>
          </a:p>
        </p:txBody>
      </p:sp>
      <p:sp>
        <p:nvSpPr>
          <p:cNvPr id="1616" name="Google Shape;1616;p2"/>
          <p:cNvSpPr txBox="1"/>
          <p:nvPr/>
        </p:nvSpPr>
        <p:spPr>
          <a:xfrm>
            <a:off x="6740175" y="1913335"/>
            <a:ext cx="63285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i="0" lang="en-IN" sz="1500" u="sng" cap="none" strike="noStrike">
                <a:solidFill>
                  <a:schemeClr val="accent6"/>
                </a:solidFill>
                <a:latin typeface="Playfair Display"/>
                <a:ea typeface="Playfair Display"/>
                <a:cs typeface="Playfair Display"/>
                <a:sym typeface="Playfair Display"/>
              </a:rPr>
              <a:t>241400031</a:t>
            </a:r>
            <a:endParaRPr b="1" i="0" sz="1500" u="sng" cap="none" strike="noStrike">
              <a:solidFill>
                <a:schemeClr val="accent6"/>
              </a:solidFill>
              <a:latin typeface="Playfair Display"/>
              <a:ea typeface="Playfair Display"/>
              <a:cs typeface="Playfair Display"/>
              <a:sym typeface="Playfair Display"/>
            </a:endParaRPr>
          </a:p>
        </p:txBody>
      </p:sp>
      <p:pic>
        <p:nvPicPr>
          <p:cNvPr id="1617" name="Google Shape;1617;p2"/>
          <p:cNvPicPr preferRelativeResize="0"/>
          <p:nvPr/>
        </p:nvPicPr>
        <p:blipFill rotWithShape="1">
          <a:blip r:embed="rId5">
            <a:alphaModFix/>
          </a:blip>
          <a:srcRect b="0" l="0" r="0" t="0"/>
          <a:stretch/>
        </p:blipFill>
        <p:spPr>
          <a:xfrm>
            <a:off x="8130852" y="183077"/>
            <a:ext cx="884799" cy="496023"/>
          </a:xfrm>
          <a:prstGeom prst="rect">
            <a:avLst/>
          </a:prstGeom>
          <a:noFill/>
          <a:ln>
            <a:noFill/>
          </a:ln>
        </p:spPr>
      </p:pic>
      <p:pic>
        <p:nvPicPr>
          <p:cNvPr id="1618" name="Google Shape;1618;p2"/>
          <p:cNvPicPr preferRelativeResize="0"/>
          <p:nvPr/>
        </p:nvPicPr>
        <p:blipFill rotWithShape="1">
          <a:blip r:embed="rId6">
            <a:alphaModFix/>
          </a:blip>
          <a:srcRect b="0" l="0" r="0" t="0"/>
          <a:stretch/>
        </p:blipFill>
        <p:spPr>
          <a:xfrm>
            <a:off x="5621676" y="2567711"/>
            <a:ext cx="1045475" cy="1045475"/>
          </a:xfrm>
          <a:prstGeom prst="rect">
            <a:avLst/>
          </a:prstGeom>
          <a:noFill/>
          <a:ln>
            <a:noFill/>
          </a:ln>
        </p:spPr>
      </p:pic>
      <p:sp>
        <p:nvSpPr>
          <p:cNvPr id="1619" name="Google Shape;1619;p2"/>
          <p:cNvSpPr txBox="1"/>
          <p:nvPr/>
        </p:nvSpPr>
        <p:spPr>
          <a:xfrm>
            <a:off x="6740181" y="2643814"/>
            <a:ext cx="7635900" cy="46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1" i="0" lang="en-IN" sz="1800" u="sng" cap="none" strike="noStrike">
                <a:solidFill>
                  <a:schemeClr val="accent6"/>
                </a:solidFill>
                <a:latin typeface="Pacifico"/>
                <a:ea typeface="Pacifico"/>
                <a:cs typeface="Pacifico"/>
                <a:sym typeface="Pacifico"/>
              </a:rPr>
              <a:t>Siam Ahmed</a:t>
            </a:r>
            <a:endParaRPr b="1" i="0" sz="1800" u="sng" cap="none" strike="noStrike">
              <a:solidFill>
                <a:schemeClr val="accent6"/>
              </a:solidFill>
              <a:latin typeface="Pacifico"/>
              <a:ea typeface="Pacifico"/>
              <a:cs typeface="Pacifico"/>
              <a:sym typeface="Pacifico"/>
            </a:endParaRPr>
          </a:p>
        </p:txBody>
      </p:sp>
      <p:sp>
        <p:nvSpPr>
          <p:cNvPr id="1620" name="Google Shape;1620;p2"/>
          <p:cNvSpPr txBox="1"/>
          <p:nvPr/>
        </p:nvSpPr>
        <p:spPr>
          <a:xfrm>
            <a:off x="6915140" y="2882692"/>
            <a:ext cx="69291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i="0" lang="en-IN" sz="1500" u="sng" cap="none" strike="noStrike">
                <a:solidFill>
                  <a:schemeClr val="accent6"/>
                </a:solidFill>
                <a:latin typeface="Playfair Display"/>
                <a:ea typeface="Playfair Display"/>
                <a:cs typeface="Playfair Display"/>
                <a:sym typeface="Playfair Display"/>
              </a:rPr>
              <a:t>241400032</a:t>
            </a:r>
            <a:endParaRPr b="1" i="0" sz="1500" u="sng" cap="none" strike="noStrike">
              <a:solidFill>
                <a:schemeClr val="accent6"/>
              </a:solidFill>
              <a:latin typeface="Playfair Display"/>
              <a:ea typeface="Playfair Display"/>
              <a:cs typeface="Playfair Display"/>
              <a:sym typeface="Playfair Display"/>
            </a:endParaRPr>
          </a:p>
        </p:txBody>
      </p:sp>
      <p:pic>
        <p:nvPicPr>
          <p:cNvPr id="1621" name="Google Shape;1621;p2"/>
          <p:cNvPicPr preferRelativeResize="0"/>
          <p:nvPr/>
        </p:nvPicPr>
        <p:blipFill rotWithShape="1">
          <a:blip r:embed="rId7">
            <a:alphaModFix/>
          </a:blip>
          <a:srcRect b="0" l="0" r="0" t="0"/>
          <a:stretch/>
        </p:blipFill>
        <p:spPr>
          <a:xfrm>
            <a:off x="5621680" y="3688792"/>
            <a:ext cx="1045475" cy="1045475"/>
          </a:xfrm>
          <a:prstGeom prst="rect">
            <a:avLst/>
          </a:prstGeom>
          <a:noFill/>
          <a:ln>
            <a:noFill/>
          </a:ln>
        </p:spPr>
      </p:pic>
      <p:sp>
        <p:nvSpPr>
          <p:cNvPr id="1622" name="Google Shape;1622;p2"/>
          <p:cNvSpPr txBox="1"/>
          <p:nvPr/>
        </p:nvSpPr>
        <p:spPr>
          <a:xfrm>
            <a:off x="6667161" y="3852081"/>
            <a:ext cx="8743800" cy="473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n-IN" sz="1900" u="sng" cap="none" strike="noStrike">
                <a:solidFill>
                  <a:schemeClr val="accent6"/>
                </a:solidFill>
                <a:latin typeface="Lobster"/>
                <a:ea typeface="Lobster"/>
                <a:cs typeface="Lobster"/>
                <a:sym typeface="Lobster"/>
              </a:rPr>
              <a:t>Afroza Binte Ansarul</a:t>
            </a:r>
            <a:endParaRPr b="1" i="0" sz="1900" u="sng" cap="none" strike="noStrike">
              <a:solidFill>
                <a:schemeClr val="accent6"/>
              </a:solidFill>
              <a:latin typeface="Lobster"/>
              <a:ea typeface="Lobster"/>
              <a:cs typeface="Lobster"/>
              <a:sym typeface="Lobster"/>
            </a:endParaRPr>
          </a:p>
        </p:txBody>
      </p:sp>
      <p:sp>
        <p:nvSpPr>
          <p:cNvPr id="1623" name="Google Shape;1623;p2"/>
          <p:cNvSpPr txBox="1"/>
          <p:nvPr/>
        </p:nvSpPr>
        <p:spPr>
          <a:xfrm>
            <a:off x="7010833" y="4115092"/>
            <a:ext cx="87438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i="0" lang="en-IN" sz="1500" u="sng" cap="none" strike="noStrike">
                <a:solidFill>
                  <a:schemeClr val="accent6"/>
                </a:solidFill>
                <a:latin typeface="Playfair Display"/>
                <a:ea typeface="Playfair Display"/>
                <a:cs typeface="Playfair Display"/>
                <a:sym typeface="Playfair Display"/>
              </a:rPr>
              <a:t>241400042</a:t>
            </a:r>
            <a:endParaRPr b="1" i="0" sz="1500" u="sng" cap="none" strike="noStrike">
              <a:solidFill>
                <a:schemeClr val="accent6"/>
              </a:solidFill>
              <a:latin typeface="Playfair Display"/>
              <a:ea typeface="Playfair Display"/>
              <a:cs typeface="Playfair Display"/>
              <a:sym typeface="Playfair Display"/>
            </a:endParaRPr>
          </a:p>
        </p:txBody>
      </p:sp>
      <p:sp>
        <p:nvSpPr>
          <p:cNvPr id="1624" name="Google Shape;1624;p2"/>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5" name="Shape 1825"/>
        <p:cNvGrpSpPr/>
        <p:nvPr/>
      </p:nvGrpSpPr>
      <p:grpSpPr>
        <a:xfrm>
          <a:off x="0" y="0"/>
          <a:ext cx="0" cy="0"/>
          <a:chOff x="0" y="0"/>
          <a:chExt cx="0" cy="0"/>
        </a:xfrm>
      </p:grpSpPr>
      <p:pic>
        <p:nvPicPr>
          <p:cNvPr id="1826" name="Google Shape;1826;p17"/>
          <p:cNvPicPr preferRelativeResize="0"/>
          <p:nvPr/>
        </p:nvPicPr>
        <p:blipFill rotWithShape="1">
          <a:blip r:embed="rId3">
            <a:alphaModFix/>
          </a:blip>
          <a:srcRect b="5500" l="0" r="0" t="5491"/>
          <a:stretch/>
        </p:blipFill>
        <p:spPr>
          <a:xfrm>
            <a:off x="0" y="0"/>
            <a:ext cx="9144000" cy="5317301"/>
          </a:xfrm>
          <a:prstGeom prst="rect">
            <a:avLst/>
          </a:prstGeom>
          <a:noFill/>
          <a:ln>
            <a:noFill/>
          </a:ln>
        </p:spPr>
      </p:pic>
      <p:sp>
        <p:nvSpPr>
          <p:cNvPr id="1827" name="Google Shape;1827;p17"/>
          <p:cNvSpPr txBox="1"/>
          <p:nvPr>
            <p:ph idx="4294967295" type="title"/>
          </p:nvPr>
        </p:nvSpPr>
        <p:spPr>
          <a:xfrm>
            <a:off x="388530" y="717621"/>
            <a:ext cx="65469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Font typeface="Orbitron Black"/>
              <a:buNone/>
            </a:pPr>
            <a:r>
              <a:rPr lang="en-IN" sz="2800">
                <a:solidFill>
                  <a:schemeClr val="accent4"/>
                </a:solidFill>
                <a:latin typeface="Times New Roman"/>
                <a:ea typeface="Times New Roman"/>
                <a:cs typeface="Times New Roman"/>
                <a:sym typeface="Times New Roman"/>
              </a:rPr>
              <a:t>3D Reconstruction &amp; Internet Of Things</a:t>
            </a:r>
            <a:endParaRPr/>
          </a:p>
        </p:txBody>
      </p:sp>
      <p:cxnSp>
        <p:nvCxnSpPr>
          <p:cNvPr id="1828" name="Google Shape;1828;p17"/>
          <p:cNvCxnSpPr/>
          <p:nvPr/>
        </p:nvCxnSpPr>
        <p:spPr>
          <a:xfrm>
            <a:off x="6441621" y="1061357"/>
            <a:ext cx="1387800" cy="612300"/>
          </a:xfrm>
          <a:prstGeom prst="bentConnector3">
            <a:avLst>
              <a:gd fmla="val 50005" name="adj1"/>
            </a:avLst>
          </a:prstGeom>
          <a:noFill/>
          <a:ln cap="flat" cmpd="sng" w="28575">
            <a:solidFill>
              <a:schemeClr val="accent4"/>
            </a:solidFill>
            <a:prstDash val="solid"/>
            <a:round/>
            <a:headEnd len="sm" w="sm" type="none"/>
            <a:tailEnd len="sm" w="sm" type="none"/>
          </a:ln>
        </p:spPr>
      </p:cxnSp>
      <p:sp>
        <p:nvSpPr>
          <p:cNvPr id="1829" name="Google Shape;1829;p17"/>
          <p:cNvSpPr txBox="1"/>
          <p:nvPr/>
        </p:nvSpPr>
        <p:spPr>
          <a:xfrm>
            <a:off x="290559" y="1268507"/>
            <a:ext cx="6477600" cy="3678900"/>
          </a:xfrm>
          <a:prstGeom prst="rect">
            <a:avLst/>
          </a:prstGeom>
          <a:noFill/>
          <a:ln>
            <a:noFill/>
          </a:ln>
        </p:spPr>
        <p:txBody>
          <a:bodyPr anchorCtr="0" anchor="t" bIns="91425" lIns="91425" spcFirstLastPara="1" rIns="91425" wrap="square" tIns="91425">
            <a:noAutofit/>
          </a:bodyPr>
          <a:lstStyle/>
          <a:p>
            <a:pPr indent="-285750" lvl="0" marL="285750" marR="0" rtl="0" algn="l">
              <a:lnSpc>
                <a:spcPct val="100000"/>
              </a:lnSpc>
              <a:spcBef>
                <a:spcPts val="0"/>
              </a:spcBef>
              <a:spcAft>
                <a:spcPts val="0"/>
              </a:spcAft>
              <a:buClr>
                <a:schemeClr val="accent6"/>
              </a:buClr>
              <a:buSzPts val="1800"/>
              <a:buFont typeface="Noto Sans Symbols"/>
              <a:buChar char="⮚"/>
            </a:pPr>
            <a:r>
              <a:rPr b="0" i="0" lang="en-IN" sz="1800" u="none" cap="none" strike="noStrike">
                <a:solidFill>
                  <a:schemeClr val="accent6"/>
                </a:solidFill>
                <a:latin typeface="Sorts Mill Goudy"/>
                <a:ea typeface="Sorts Mill Goudy"/>
                <a:cs typeface="Sorts Mill Goudy"/>
                <a:sym typeface="Sorts Mill Goudy"/>
              </a:rPr>
              <a:t>3D Reconstruction is the creation of 3D objects in virtual spaces.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accent6"/>
              </a:buClr>
              <a:buSzPts val="1800"/>
              <a:buFont typeface="Noto Sans Symbols"/>
              <a:buChar char="⮚"/>
            </a:pPr>
            <a:r>
              <a:rPr b="0" i="0" lang="en-IN" sz="1800" u="none" cap="none" strike="noStrike">
                <a:solidFill>
                  <a:schemeClr val="accent6"/>
                </a:solidFill>
                <a:latin typeface="Sorts Mill Goudy"/>
                <a:ea typeface="Sorts Mill Goudy"/>
                <a:cs typeface="Sorts Mill Goudy"/>
                <a:sym typeface="Sorts Mill Goudy"/>
              </a:rPr>
              <a:t>IOT is basically the interconnection of everyday things via the internet. It involves the intelligent connection of devices, home appliances, vehicles and the like through pieces of tech that have software and allows these items to connect and interrelate with each other. This is especially important for the Metaverse as it would be vital in translating and converting accurate data from the physical world to the digital world. With IOT, the virtual world of the Metaverse would be able to properly reflect properties of the physical world including real-time changes to these objects. Steps should be taken to protect this interconnection through safeguards from and in case of cyber attacks.</a:t>
            </a:r>
            <a:endParaRPr b="0" i="0" sz="1800" u="none" cap="none" strike="noStrike">
              <a:solidFill>
                <a:schemeClr val="accent6"/>
              </a:solidFill>
              <a:latin typeface="Sorts Mill Goudy"/>
              <a:ea typeface="Sorts Mill Goudy"/>
              <a:cs typeface="Sorts Mill Goudy"/>
              <a:sym typeface="Sorts Mill Goudy"/>
            </a:endParaRPr>
          </a:p>
        </p:txBody>
      </p:sp>
      <p:pic>
        <p:nvPicPr>
          <p:cNvPr id="1830" name="Google Shape;1830;p17"/>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831" name="Google Shape;1831;p17"/>
          <p:cNvSpPr/>
          <p:nvPr/>
        </p:nvSpPr>
        <p:spPr>
          <a:xfrm rot="4208">
            <a:off x="8615879" y="47856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2" name="Shape 1832"/>
        <p:cNvGrpSpPr/>
        <p:nvPr/>
      </p:nvGrpSpPr>
      <p:grpSpPr>
        <a:xfrm>
          <a:off x="0" y="0"/>
          <a:ext cx="0" cy="0"/>
          <a:chOff x="0" y="0"/>
          <a:chExt cx="0" cy="0"/>
        </a:xfrm>
      </p:grpSpPr>
      <p:pic>
        <p:nvPicPr>
          <p:cNvPr id="1833" name="Google Shape;1833;p18"/>
          <p:cNvPicPr preferRelativeResize="0"/>
          <p:nvPr/>
        </p:nvPicPr>
        <p:blipFill rotWithShape="1">
          <a:blip r:embed="rId3">
            <a:alphaModFix/>
          </a:blip>
          <a:srcRect b="0" l="0" r="0" t="0"/>
          <a:stretch/>
        </p:blipFill>
        <p:spPr>
          <a:xfrm>
            <a:off x="0" y="0"/>
            <a:ext cx="9144001" cy="5143500"/>
          </a:xfrm>
          <a:prstGeom prst="rect">
            <a:avLst/>
          </a:prstGeom>
          <a:noFill/>
          <a:ln>
            <a:noFill/>
          </a:ln>
        </p:spPr>
      </p:pic>
      <p:sp>
        <p:nvSpPr>
          <p:cNvPr id="1834" name="Google Shape;1834;p18"/>
          <p:cNvSpPr txBox="1"/>
          <p:nvPr>
            <p:ph idx="4294967295" type="title"/>
          </p:nvPr>
        </p:nvSpPr>
        <p:spPr>
          <a:xfrm>
            <a:off x="600801" y="777450"/>
            <a:ext cx="65469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Font typeface="Orbitron Black"/>
              <a:buNone/>
            </a:pPr>
            <a:r>
              <a:rPr b="1" lang="en-IN" sz="2800">
                <a:latin typeface="Times New Roman"/>
                <a:ea typeface="Times New Roman"/>
                <a:cs typeface="Times New Roman"/>
                <a:sym typeface="Times New Roman"/>
              </a:rPr>
              <a:t>APPLICATIONS OF METAVERSE :</a:t>
            </a:r>
            <a:endParaRPr/>
          </a:p>
        </p:txBody>
      </p:sp>
      <p:sp>
        <p:nvSpPr>
          <p:cNvPr id="1835" name="Google Shape;1835;p18"/>
          <p:cNvSpPr txBox="1"/>
          <p:nvPr/>
        </p:nvSpPr>
        <p:spPr>
          <a:xfrm>
            <a:off x="914400" y="1436914"/>
            <a:ext cx="4565100" cy="2842500"/>
          </a:xfrm>
          <a:prstGeom prst="rect">
            <a:avLst/>
          </a:prstGeom>
          <a:noFill/>
          <a:ln>
            <a:noFill/>
          </a:ln>
        </p:spPr>
        <p:txBody>
          <a:bodyPr anchorCtr="0" anchor="t" bIns="91425" lIns="91425" spcFirstLastPara="1" rIns="91425" wrap="square" tIns="91425">
            <a:noAutofit/>
          </a:bodyPr>
          <a:lstStyle/>
          <a:p>
            <a:pPr indent="-342900" lvl="0" marL="342900" marR="0" rtl="0" algn="l">
              <a:lnSpc>
                <a:spcPct val="100000"/>
              </a:lnSpc>
              <a:spcBef>
                <a:spcPts val="0"/>
              </a:spcBef>
              <a:spcAft>
                <a:spcPts val="0"/>
              </a:spcAft>
              <a:buClr>
                <a:schemeClr val="accent6"/>
              </a:buClr>
              <a:buSzPts val="2400"/>
              <a:buFont typeface="Noto Sans Symbols"/>
              <a:buChar char="▪"/>
            </a:pPr>
            <a:r>
              <a:rPr b="0" i="0" lang="en-IN" sz="2400" u="none" cap="none" strike="noStrike">
                <a:solidFill>
                  <a:schemeClr val="accent6"/>
                </a:solidFill>
                <a:latin typeface="Sorts Mill Goudy"/>
                <a:ea typeface="Sorts Mill Goudy"/>
                <a:cs typeface="Sorts Mill Goudy"/>
                <a:sym typeface="Sorts Mill Goudy"/>
              </a:rPr>
              <a:t>Healthcare</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accent6"/>
              </a:buClr>
              <a:buSzPts val="2400"/>
              <a:buFont typeface="Noto Sans Symbols"/>
              <a:buChar char="▪"/>
            </a:pPr>
            <a:r>
              <a:rPr b="0" i="0" lang="en-IN" sz="2400" u="none" cap="none" strike="noStrike">
                <a:solidFill>
                  <a:schemeClr val="accent6"/>
                </a:solidFill>
                <a:latin typeface="Sorts Mill Goudy"/>
                <a:ea typeface="Sorts Mill Goudy"/>
                <a:cs typeface="Sorts Mill Goudy"/>
                <a:sym typeface="Sorts Mill Goudy"/>
              </a:rPr>
              <a:t>Education</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accent6"/>
              </a:buClr>
              <a:buSzPts val="2400"/>
              <a:buFont typeface="Noto Sans Symbols"/>
              <a:buChar char="▪"/>
            </a:pPr>
            <a:r>
              <a:rPr b="0" i="0" lang="en-IN" sz="2400" u="none" cap="none" strike="noStrike">
                <a:solidFill>
                  <a:schemeClr val="accent6"/>
                </a:solidFill>
                <a:latin typeface="Sorts Mill Goudy"/>
                <a:ea typeface="Sorts Mill Goudy"/>
                <a:cs typeface="Sorts Mill Goudy"/>
                <a:sym typeface="Sorts Mill Goudy"/>
              </a:rPr>
              <a:t>Real Estate</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accent6"/>
              </a:buClr>
              <a:buSzPts val="2400"/>
              <a:buFont typeface="Noto Sans Symbols"/>
              <a:buChar char="▪"/>
            </a:pPr>
            <a:r>
              <a:rPr b="0" i="0" lang="en-IN" sz="2400" u="none" cap="none" strike="noStrike">
                <a:solidFill>
                  <a:schemeClr val="accent6"/>
                </a:solidFill>
                <a:latin typeface="Sorts Mill Goudy"/>
                <a:ea typeface="Sorts Mill Goudy"/>
                <a:cs typeface="Sorts Mill Goudy"/>
                <a:sym typeface="Sorts Mill Goudy"/>
              </a:rPr>
              <a:t>Military</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accent6"/>
              </a:buClr>
              <a:buSzPts val="2400"/>
              <a:buFont typeface="Noto Sans Symbols"/>
              <a:buChar char="▪"/>
            </a:pPr>
            <a:r>
              <a:rPr b="0" i="0" lang="en-IN" sz="2400" u="none" cap="none" strike="noStrike">
                <a:solidFill>
                  <a:schemeClr val="accent6"/>
                </a:solidFill>
                <a:latin typeface="Sorts Mill Goudy"/>
                <a:ea typeface="Sorts Mill Goudy"/>
                <a:cs typeface="Sorts Mill Goudy"/>
                <a:sym typeface="Sorts Mill Goudy"/>
              </a:rPr>
              <a:t>Manufacturing</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accent6"/>
              </a:buClr>
              <a:buSzPts val="2400"/>
              <a:buFont typeface="Noto Sans Symbols"/>
              <a:buChar char="▪"/>
            </a:pPr>
            <a:r>
              <a:rPr b="0" i="0" lang="en-IN" sz="2400" u="none" cap="none" strike="noStrike">
                <a:solidFill>
                  <a:schemeClr val="accent6"/>
                </a:solidFill>
                <a:latin typeface="Sorts Mill Goudy"/>
                <a:ea typeface="Sorts Mill Goudy"/>
                <a:cs typeface="Sorts Mill Goudy"/>
                <a:sym typeface="Sorts Mill Goudy"/>
              </a:rPr>
              <a:t>Gaming</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accent6"/>
              </a:buClr>
              <a:buSzPts val="2400"/>
              <a:buFont typeface="Noto Sans Symbols"/>
              <a:buChar char="▪"/>
            </a:pPr>
            <a:r>
              <a:rPr b="0" i="0" lang="en-IN" sz="2400" u="none" cap="none" strike="noStrike">
                <a:solidFill>
                  <a:schemeClr val="accent6"/>
                </a:solidFill>
                <a:latin typeface="Sorts Mill Goudy"/>
                <a:ea typeface="Sorts Mill Goudy"/>
                <a:cs typeface="Sorts Mill Goudy"/>
                <a:sym typeface="Sorts Mill Goudy"/>
              </a:rPr>
              <a:t>Banking &amp; Finance</a:t>
            </a:r>
            <a:endParaRPr b="0" i="0" sz="1400" u="none" cap="none" strike="noStrike">
              <a:solidFill>
                <a:srgbClr val="000000"/>
              </a:solidFill>
              <a:latin typeface="Arial"/>
              <a:ea typeface="Arial"/>
              <a:cs typeface="Arial"/>
              <a:sym typeface="Arial"/>
            </a:endParaRPr>
          </a:p>
        </p:txBody>
      </p:sp>
      <p:pic>
        <p:nvPicPr>
          <p:cNvPr id="1836" name="Google Shape;1836;p18"/>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837" name="Google Shape;1837;p18"/>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8" name="Shape 1838"/>
        <p:cNvGrpSpPr/>
        <p:nvPr/>
      </p:nvGrpSpPr>
      <p:grpSpPr>
        <a:xfrm>
          <a:off x="0" y="0"/>
          <a:ext cx="0" cy="0"/>
          <a:chOff x="0" y="0"/>
          <a:chExt cx="0" cy="0"/>
        </a:xfrm>
      </p:grpSpPr>
      <p:pic>
        <p:nvPicPr>
          <p:cNvPr id="1839" name="Google Shape;1839;p19"/>
          <p:cNvPicPr preferRelativeResize="0"/>
          <p:nvPr/>
        </p:nvPicPr>
        <p:blipFill rotWithShape="1">
          <a:blip r:embed="rId3">
            <a:alphaModFix/>
          </a:blip>
          <a:srcRect b="0" l="0" r="0" t="0"/>
          <a:stretch/>
        </p:blipFill>
        <p:spPr>
          <a:xfrm>
            <a:off x="0" y="0"/>
            <a:ext cx="9144001" cy="5143500"/>
          </a:xfrm>
          <a:prstGeom prst="rect">
            <a:avLst/>
          </a:prstGeom>
          <a:noFill/>
          <a:ln>
            <a:noFill/>
          </a:ln>
        </p:spPr>
      </p:pic>
      <p:sp>
        <p:nvSpPr>
          <p:cNvPr id="1840" name="Google Shape;1840;p19"/>
          <p:cNvSpPr txBox="1"/>
          <p:nvPr>
            <p:ph idx="4294967295" type="title"/>
          </p:nvPr>
        </p:nvSpPr>
        <p:spPr>
          <a:xfrm>
            <a:off x="800100" y="800100"/>
            <a:ext cx="3159600" cy="627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Font typeface="Orbitron Black"/>
              <a:buNone/>
            </a:pPr>
            <a:r>
              <a:rPr b="1" lang="en-IN" sz="2800">
                <a:latin typeface="Times New Roman"/>
                <a:ea typeface="Times New Roman"/>
                <a:cs typeface="Times New Roman"/>
                <a:sym typeface="Times New Roman"/>
              </a:rPr>
              <a:t>ADVANTAGES :</a:t>
            </a:r>
            <a:endParaRPr/>
          </a:p>
        </p:txBody>
      </p:sp>
      <p:sp>
        <p:nvSpPr>
          <p:cNvPr id="1841" name="Google Shape;1841;p19"/>
          <p:cNvSpPr txBox="1"/>
          <p:nvPr/>
        </p:nvSpPr>
        <p:spPr>
          <a:xfrm>
            <a:off x="963385" y="1427935"/>
            <a:ext cx="6433500" cy="2842500"/>
          </a:xfrm>
          <a:prstGeom prst="rect">
            <a:avLst/>
          </a:prstGeom>
          <a:noFill/>
          <a:ln>
            <a:noFill/>
          </a:ln>
        </p:spPr>
        <p:txBody>
          <a:bodyPr anchorCtr="0" anchor="t" bIns="91425" lIns="91425" spcFirstLastPara="1" rIns="91425" wrap="square" tIns="91425">
            <a:noAutofit/>
          </a:bodyPr>
          <a:lstStyle/>
          <a:p>
            <a:pPr indent="-342900" lvl="0" marL="342900" marR="0" rtl="0" algn="just">
              <a:lnSpc>
                <a:spcPct val="150000"/>
              </a:lnSpc>
              <a:spcBef>
                <a:spcPts val="0"/>
              </a:spcBef>
              <a:spcAft>
                <a:spcPts val="0"/>
              </a:spcAft>
              <a:buClr>
                <a:schemeClr val="accent6"/>
              </a:buClr>
              <a:buSzPts val="2700"/>
              <a:buFont typeface="Arial"/>
              <a:buChar char="•"/>
            </a:pPr>
            <a:r>
              <a:rPr b="0" i="0" lang="en-IN" sz="1800" u="none" cap="none" strike="noStrike">
                <a:solidFill>
                  <a:schemeClr val="accent6"/>
                </a:solidFill>
                <a:latin typeface="Sorts Mill Goudy"/>
                <a:ea typeface="Sorts Mill Goudy"/>
                <a:cs typeface="Sorts Mill Goudy"/>
                <a:sym typeface="Sorts Mill Goudy"/>
              </a:rPr>
              <a:t>Immersive experience</a:t>
            </a:r>
            <a:endParaRPr b="0" i="0" sz="1400" u="none" cap="none" strike="noStrike">
              <a:solidFill>
                <a:srgbClr val="000000"/>
              </a:solidFill>
              <a:latin typeface="Arial"/>
              <a:ea typeface="Arial"/>
              <a:cs typeface="Arial"/>
              <a:sym typeface="Arial"/>
            </a:endParaRPr>
          </a:p>
          <a:p>
            <a:pPr indent="-342900" lvl="0" marL="342900" marR="0" rtl="0" algn="just">
              <a:lnSpc>
                <a:spcPct val="150000"/>
              </a:lnSpc>
              <a:spcBef>
                <a:spcPts val="0"/>
              </a:spcBef>
              <a:spcAft>
                <a:spcPts val="0"/>
              </a:spcAft>
              <a:buClr>
                <a:schemeClr val="accent6"/>
              </a:buClr>
              <a:buSzPts val="2700"/>
              <a:buFont typeface="Arial"/>
              <a:buChar char="•"/>
            </a:pPr>
            <a:r>
              <a:rPr b="0" i="0" lang="en-IN" sz="1800" u="none" cap="none" strike="noStrike">
                <a:solidFill>
                  <a:schemeClr val="accent6"/>
                </a:solidFill>
                <a:latin typeface="Sorts Mill Goudy"/>
                <a:ea typeface="Sorts Mill Goudy"/>
                <a:cs typeface="Sorts Mill Goudy"/>
                <a:sym typeface="Sorts Mill Goudy"/>
              </a:rPr>
              <a:t>Better social interactions online</a:t>
            </a:r>
            <a:endParaRPr b="0" i="0" sz="1400" u="none" cap="none" strike="noStrike">
              <a:solidFill>
                <a:srgbClr val="000000"/>
              </a:solidFill>
              <a:latin typeface="Arial"/>
              <a:ea typeface="Arial"/>
              <a:cs typeface="Arial"/>
              <a:sym typeface="Arial"/>
            </a:endParaRPr>
          </a:p>
          <a:p>
            <a:pPr indent="-342900" lvl="0" marL="342900" marR="0" rtl="0" algn="just">
              <a:lnSpc>
                <a:spcPct val="150000"/>
              </a:lnSpc>
              <a:spcBef>
                <a:spcPts val="0"/>
              </a:spcBef>
              <a:spcAft>
                <a:spcPts val="0"/>
              </a:spcAft>
              <a:buClr>
                <a:schemeClr val="accent6"/>
              </a:buClr>
              <a:buSzPts val="2700"/>
              <a:buFont typeface="Arial"/>
              <a:buChar char="•"/>
            </a:pPr>
            <a:r>
              <a:rPr b="0" i="0" lang="en-IN" sz="1800" u="none" cap="none" strike="noStrike">
                <a:solidFill>
                  <a:schemeClr val="accent6"/>
                </a:solidFill>
                <a:latin typeface="Sorts Mill Goudy"/>
                <a:ea typeface="Sorts Mill Goudy"/>
                <a:cs typeface="Sorts Mill Goudy"/>
                <a:sym typeface="Sorts Mill Goudy"/>
              </a:rPr>
              <a:t>New business opportunities</a:t>
            </a:r>
            <a:endParaRPr b="0" i="0" sz="1400" u="none" cap="none" strike="noStrike">
              <a:solidFill>
                <a:srgbClr val="000000"/>
              </a:solidFill>
              <a:latin typeface="Arial"/>
              <a:ea typeface="Arial"/>
              <a:cs typeface="Arial"/>
              <a:sym typeface="Arial"/>
            </a:endParaRPr>
          </a:p>
          <a:p>
            <a:pPr indent="-342900" lvl="0" marL="342900" marR="0" rtl="0" algn="just">
              <a:lnSpc>
                <a:spcPct val="150000"/>
              </a:lnSpc>
              <a:spcBef>
                <a:spcPts val="0"/>
              </a:spcBef>
              <a:spcAft>
                <a:spcPts val="0"/>
              </a:spcAft>
              <a:buClr>
                <a:schemeClr val="accent6"/>
              </a:buClr>
              <a:buSzPts val="2700"/>
              <a:buFont typeface="Arial"/>
              <a:buChar char="•"/>
            </a:pPr>
            <a:r>
              <a:rPr b="0" i="0" lang="en-IN" sz="1800" u="none" cap="none" strike="noStrike">
                <a:solidFill>
                  <a:schemeClr val="accent6"/>
                </a:solidFill>
                <a:latin typeface="Sorts Mill Goudy"/>
                <a:ea typeface="Sorts Mill Goudy"/>
                <a:cs typeface="Sorts Mill Goudy"/>
                <a:sym typeface="Sorts Mill Goudy"/>
              </a:rPr>
              <a:t>Improvements to online learning and education</a:t>
            </a:r>
            <a:endParaRPr b="0" i="0" sz="1400" u="none" cap="none" strike="noStrike">
              <a:solidFill>
                <a:srgbClr val="000000"/>
              </a:solidFill>
              <a:latin typeface="Arial"/>
              <a:ea typeface="Arial"/>
              <a:cs typeface="Arial"/>
              <a:sym typeface="Arial"/>
            </a:endParaRPr>
          </a:p>
          <a:p>
            <a:pPr indent="-342900" lvl="0" marL="342900" marR="0" rtl="0" algn="just">
              <a:lnSpc>
                <a:spcPct val="150000"/>
              </a:lnSpc>
              <a:spcBef>
                <a:spcPts val="0"/>
              </a:spcBef>
              <a:spcAft>
                <a:spcPts val="0"/>
              </a:spcAft>
              <a:buClr>
                <a:schemeClr val="accent6"/>
              </a:buClr>
              <a:buSzPts val="2700"/>
              <a:buFont typeface="Arial"/>
              <a:buChar char="•"/>
            </a:pPr>
            <a:r>
              <a:rPr b="0" i="0" lang="en-IN" sz="1800" u="none" cap="none" strike="noStrike">
                <a:solidFill>
                  <a:schemeClr val="accent6"/>
                </a:solidFill>
                <a:latin typeface="Sorts Mill Goudy"/>
                <a:ea typeface="Sorts Mill Goudy"/>
                <a:cs typeface="Sorts Mill Goudy"/>
                <a:sym typeface="Sorts Mill Goudy"/>
              </a:rPr>
              <a:t>Improvements to gaming</a:t>
            </a:r>
            <a:endParaRPr b="0" i="0" sz="1400" u="none" cap="none" strike="noStrike">
              <a:solidFill>
                <a:srgbClr val="000000"/>
              </a:solidFill>
              <a:latin typeface="Arial"/>
              <a:ea typeface="Arial"/>
              <a:cs typeface="Arial"/>
              <a:sym typeface="Arial"/>
            </a:endParaRPr>
          </a:p>
          <a:p>
            <a:pPr indent="-342900" lvl="0" marL="342900" marR="0" rtl="0" algn="just">
              <a:lnSpc>
                <a:spcPct val="150000"/>
              </a:lnSpc>
              <a:spcBef>
                <a:spcPts val="0"/>
              </a:spcBef>
              <a:spcAft>
                <a:spcPts val="0"/>
              </a:spcAft>
              <a:buClr>
                <a:schemeClr val="accent6"/>
              </a:buClr>
              <a:buSzPts val="2700"/>
              <a:buFont typeface="Arial"/>
              <a:buChar char="•"/>
            </a:pPr>
            <a:r>
              <a:rPr b="0" i="0" lang="en-IN" sz="1800" u="none" cap="none" strike="noStrike">
                <a:solidFill>
                  <a:schemeClr val="accent6"/>
                </a:solidFill>
                <a:latin typeface="Sorts Mill Goudy"/>
                <a:ea typeface="Sorts Mill Goudy"/>
                <a:cs typeface="Sorts Mill Goudy"/>
                <a:sym typeface="Sorts Mill Goudy"/>
              </a:rPr>
              <a:t>Upgrading social media</a:t>
            </a:r>
            <a:endParaRPr b="0" i="0" sz="1400" u="none" cap="none" strike="noStrike">
              <a:solidFill>
                <a:srgbClr val="000000"/>
              </a:solidFill>
              <a:latin typeface="Arial"/>
              <a:ea typeface="Arial"/>
              <a:cs typeface="Arial"/>
              <a:sym typeface="Arial"/>
            </a:endParaRPr>
          </a:p>
          <a:p>
            <a:pPr indent="-120650" lvl="0" marL="342900" marR="0" rtl="0" algn="l">
              <a:lnSpc>
                <a:spcPct val="100000"/>
              </a:lnSpc>
              <a:spcBef>
                <a:spcPts val="0"/>
              </a:spcBef>
              <a:spcAft>
                <a:spcPts val="0"/>
              </a:spcAft>
              <a:buClr>
                <a:schemeClr val="accent6"/>
              </a:buClr>
              <a:buSzPts val="3500"/>
              <a:buFont typeface="Arial"/>
              <a:buNone/>
            </a:pPr>
            <a:r>
              <a:t/>
            </a:r>
            <a:endParaRPr b="0" i="0" sz="4400" u="none" cap="none" strike="noStrike">
              <a:solidFill>
                <a:schemeClr val="accent6"/>
              </a:solidFill>
              <a:latin typeface="Sorts Mill Goudy"/>
              <a:ea typeface="Sorts Mill Goudy"/>
              <a:cs typeface="Sorts Mill Goudy"/>
              <a:sym typeface="Sorts Mill Goudy"/>
            </a:endParaRPr>
          </a:p>
        </p:txBody>
      </p:sp>
      <p:pic>
        <p:nvPicPr>
          <p:cNvPr id="1842" name="Google Shape;1842;p19"/>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843" name="Google Shape;1843;p19"/>
          <p:cNvSpPr/>
          <p:nvPr/>
        </p:nvSpPr>
        <p:spPr>
          <a:xfrm rot="4208">
            <a:off x="8615879" y="47856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4" name="Shape 1844"/>
        <p:cNvGrpSpPr/>
        <p:nvPr/>
      </p:nvGrpSpPr>
      <p:grpSpPr>
        <a:xfrm>
          <a:off x="0" y="0"/>
          <a:ext cx="0" cy="0"/>
          <a:chOff x="0" y="0"/>
          <a:chExt cx="0" cy="0"/>
        </a:xfrm>
      </p:grpSpPr>
      <p:pic>
        <p:nvPicPr>
          <p:cNvPr id="1845" name="Google Shape;1845;p20"/>
          <p:cNvPicPr preferRelativeResize="0"/>
          <p:nvPr/>
        </p:nvPicPr>
        <p:blipFill rotWithShape="1">
          <a:blip r:embed="rId3">
            <a:alphaModFix/>
          </a:blip>
          <a:srcRect b="7813" l="0" r="0" t="7813"/>
          <a:stretch/>
        </p:blipFill>
        <p:spPr>
          <a:xfrm>
            <a:off x="0" y="0"/>
            <a:ext cx="9144000" cy="5143500"/>
          </a:xfrm>
          <a:prstGeom prst="rect">
            <a:avLst/>
          </a:prstGeom>
          <a:noFill/>
          <a:ln>
            <a:noFill/>
          </a:ln>
        </p:spPr>
      </p:pic>
      <p:sp>
        <p:nvSpPr>
          <p:cNvPr id="1846" name="Google Shape;1846;p20"/>
          <p:cNvSpPr txBox="1"/>
          <p:nvPr/>
        </p:nvSpPr>
        <p:spPr>
          <a:xfrm>
            <a:off x="800100" y="800100"/>
            <a:ext cx="3159600" cy="3387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1" i="0" lang="en-IN" sz="2800" u="none" cap="none" strike="noStrike">
                <a:solidFill>
                  <a:schemeClr val="dk2"/>
                </a:solidFill>
                <a:latin typeface="Times New Roman"/>
                <a:ea typeface="Times New Roman"/>
                <a:cs typeface="Times New Roman"/>
                <a:sym typeface="Times New Roman"/>
              </a:rPr>
              <a:t>LIMITATIONS :</a:t>
            </a:r>
            <a:endParaRPr b="0" i="0" sz="1400" u="none" cap="none" strike="noStrike">
              <a:solidFill>
                <a:srgbClr val="000000"/>
              </a:solidFill>
              <a:latin typeface="Arial"/>
              <a:ea typeface="Arial"/>
              <a:cs typeface="Arial"/>
              <a:sym typeface="Arial"/>
            </a:endParaRPr>
          </a:p>
        </p:txBody>
      </p:sp>
      <p:sp>
        <p:nvSpPr>
          <p:cNvPr id="1847" name="Google Shape;1847;p20"/>
          <p:cNvSpPr txBox="1"/>
          <p:nvPr/>
        </p:nvSpPr>
        <p:spPr>
          <a:xfrm>
            <a:off x="800093" y="1397132"/>
            <a:ext cx="6384600" cy="2840700"/>
          </a:xfrm>
          <a:prstGeom prst="rect">
            <a:avLst/>
          </a:prstGeom>
          <a:noFill/>
          <a:ln>
            <a:noFill/>
          </a:ln>
        </p:spPr>
        <p:txBody>
          <a:bodyPr anchorCtr="0" anchor="t" bIns="91425" lIns="91425" spcFirstLastPara="1" rIns="91425" wrap="square" tIns="91425">
            <a:noAutofit/>
          </a:bodyPr>
          <a:lstStyle/>
          <a:p>
            <a:pPr indent="-342900" lvl="0" marL="342900" marR="0" rtl="0" algn="l">
              <a:lnSpc>
                <a:spcPct val="150000"/>
              </a:lnSpc>
              <a:spcBef>
                <a:spcPts val="0"/>
              </a:spcBef>
              <a:spcAft>
                <a:spcPts val="0"/>
              </a:spcAft>
              <a:buClr>
                <a:schemeClr val="accent6"/>
              </a:buClr>
              <a:buSzPts val="3000"/>
              <a:buFont typeface="Arial"/>
              <a:buChar char="•"/>
            </a:pPr>
            <a:r>
              <a:rPr b="0" i="0" lang="en-IN" sz="2000" u="none" cap="none" strike="noStrike">
                <a:solidFill>
                  <a:schemeClr val="accent6"/>
                </a:solidFill>
                <a:latin typeface="Sorts Mill Goudy"/>
                <a:ea typeface="Sorts Mill Goudy"/>
                <a:cs typeface="Sorts Mill Goudy"/>
                <a:sym typeface="Sorts Mill Goudy"/>
              </a:rPr>
              <a:t>Privacy Issues</a:t>
            </a:r>
            <a:endParaRPr b="0" i="0" sz="1400" u="none" cap="none" strike="noStrike">
              <a:solidFill>
                <a:srgbClr val="000000"/>
              </a:solidFill>
              <a:latin typeface="Arial"/>
              <a:ea typeface="Arial"/>
              <a:cs typeface="Arial"/>
              <a:sym typeface="Arial"/>
            </a:endParaRPr>
          </a:p>
          <a:p>
            <a:pPr indent="-342900" lvl="0" marL="342900" marR="0" rtl="0" algn="l">
              <a:lnSpc>
                <a:spcPct val="150000"/>
              </a:lnSpc>
              <a:spcBef>
                <a:spcPts val="0"/>
              </a:spcBef>
              <a:spcAft>
                <a:spcPts val="0"/>
              </a:spcAft>
              <a:buClr>
                <a:schemeClr val="accent6"/>
              </a:buClr>
              <a:buSzPts val="3000"/>
              <a:buFont typeface="Arial"/>
              <a:buChar char="•"/>
            </a:pPr>
            <a:r>
              <a:rPr b="0" i="0" lang="en-IN" sz="2000" u="none" cap="none" strike="noStrike">
                <a:solidFill>
                  <a:schemeClr val="accent6"/>
                </a:solidFill>
                <a:latin typeface="Sorts Mill Goudy"/>
                <a:ea typeface="Sorts Mill Goudy"/>
                <a:cs typeface="Sorts Mill Goudy"/>
                <a:sym typeface="Sorts Mill Goudy"/>
              </a:rPr>
              <a:t>Protecting Our Kids</a:t>
            </a:r>
            <a:endParaRPr b="0" i="0" sz="1400" u="none" cap="none" strike="noStrike">
              <a:solidFill>
                <a:srgbClr val="000000"/>
              </a:solidFill>
              <a:latin typeface="Arial"/>
              <a:ea typeface="Arial"/>
              <a:cs typeface="Arial"/>
              <a:sym typeface="Arial"/>
            </a:endParaRPr>
          </a:p>
          <a:p>
            <a:pPr indent="-342900" lvl="0" marL="342900" marR="0" rtl="0" algn="l">
              <a:lnSpc>
                <a:spcPct val="150000"/>
              </a:lnSpc>
              <a:spcBef>
                <a:spcPts val="0"/>
              </a:spcBef>
              <a:spcAft>
                <a:spcPts val="0"/>
              </a:spcAft>
              <a:buClr>
                <a:schemeClr val="accent6"/>
              </a:buClr>
              <a:buSzPts val="3000"/>
              <a:buFont typeface="Arial"/>
              <a:buChar char="•"/>
            </a:pPr>
            <a:r>
              <a:rPr b="0" i="0" lang="en-IN" sz="2000" u="none" cap="none" strike="noStrike">
                <a:solidFill>
                  <a:schemeClr val="accent6"/>
                </a:solidFill>
                <a:latin typeface="Sorts Mill Goudy"/>
                <a:ea typeface="Sorts Mill Goudy"/>
                <a:cs typeface="Sorts Mill Goudy"/>
                <a:sym typeface="Sorts Mill Goudy"/>
              </a:rPr>
              <a:t>Health Concerns</a:t>
            </a:r>
            <a:endParaRPr b="0" i="0" sz="1400" u="none" cap="none" strike="noStrike">
              <a:solidFill>
                <a:srgbClr val="000000"/>
              </a:solidFill>
              <a:latin typeface="Arial"/>
              <a:ea typeface="Arial"/>
              <a:cs typeface="Arial"/>
              <a:sym typeface="Arial"/>
            </a:endParaRPr>
          </a:p>
          <a:p>
            <a:pPr indent="-342900" lvl="0" marL="342900" marR="0" rtl="0" algn="l">
              <a:lnSpc>
                <a:spcPct val="150000"/>
              </a:lnSpc>
              <a:spcBef>
                <a:spcPts val="0"/>
              </a:spcBef>
              <a:spcAft>
                <a:spcPts val="0"/>
              </a:spcAft>
              <a:buClr>
                <a:schemeClr val="accent6"/>
              </a:buClr>
              <a:buSzPts val="3000"/>
              <a:buFont typeface="Arial"/>
              <a:buChar char="•"/>
            </a:pPr>
            <a:r>
              <a:rPr b="0" i="0" lang="en-IN" sz="2000" u="none" cap="none" strike="noStrike">
                <a:solidFill>
                  <a:schemeClr val="accent6"/>
                </a:solidFill>
                <a:latin typeface="Sorts Mill Goudy"/>
                <a:ea typeface="Sorts Mill Goudy"/>
                <a:cs typeface="Sorts Mill Goudy"/>
                <a:sym typeface="Sorts Mill Goudy"/>
              </a:rPr>
              <a:t>Access Inequality</a:t>
            </a:r>
            <a:endParaRPr b="0" i="0" sz="1400" u="none" cap="none" strike="noStrike">
              <a:solidFill>
                <a:srgbClr val="000000"/>
              </a:solidFill>
              <a:latin typeface="Arial"/>
              <a:ea typeface="Arial"/>
              <a:cs typeface="Arial"/>
              <a:sym typeface="Arial"/>
            </a:endParaRPr>
          </a:p>
        </p:txBody>
      </p:sp>
      <p:pic>
        <p:nvPicPr>
          <p:cNvPr id="1848" name="Google Shape;1848;p20"/>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
        <p:nvSpPr>
          <p:cNvPr id="1849" name="Google Shape;1849;p20"/>
          <p:cNvSpPr/>
          <p:nvPr/>
        </p:nvSpPr>
        <p:spPr>
          <a:xfrm rot="4208">
            <a:off x="8463479"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sz="1000" u="none" cap="none" strike="noStrike">
              <a:solidFill>
                <a:srgbClr val="000000"/>
              </a:solidFill>
              <a:latin typeface="Comic Sans MS"/>
              <a:ea typeface="Comic Sans MS"/>
              <a:cs typeface="Comic Sans MS"/>
              <a:sym typeface="Comic Sans M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0" name="Shape 1870"/>
        <p:cNvGrpSpPr/>
        <p:nvPr/>
      </p:nvGrpSpPr>
      <p:grpSpPr>
        <a:xfrm>
          <a:off x="0" y="0"/>
          <a:ext cx="0" cy="0"/>
          <a:chOff x="0" y="0"/>
          <a:chExt cx="0" cy="0"/>
        </a:xfrm>
      </p:grpSpPr>
      <p:pic>
        <p:nvPicPr>
          <p:cNvPr id="1871" name="Google Shape;1871;p1"/>
          <p:cNvPicPr preferRelativeResize="0"/>
          <p:nvPr/>
        </p:nvPicPr>
        <p:blipFill rotWithShape="1">
          <a:blip r:embed="rId3">
            <a:alphaModFix/>
          </a:blip>
          <a:srcRect b="0" l="0" r="0" t="0"/>
          <a:stretch/>
        </p:blipFill>
        <p:spPr>
          <a:xfrm>
            <a:off x="0" y="0"/>
            <a:ext cx="9144000" cy="5143505"/>
          </a:xfrm>
          <a:prstGeom prst="rect">
            <a:avLst/>
          </a:prstGeom>
          <a:noFill/>
          <a:ln>
            <a:noFill/>
          </a:ln>
        </p:spPr>
      </p:pic>
      <p:sp>
        <p:nvSpPr>
          <p:cNvPr id="1872" name="Google Shape;1872;p1"/>
          <p:cNvSpPr/>
          <p:nvPr/>
        </p:nvSpPr>
        <p:spPr>
          <a:xfrm rot="4208">
            <a:off x="8463553"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i="0" sz="1000" u="none" cap="none" strike="noStrike">
              <a:solidFill>
                <a:srgbClr val="000000"/>
              </a:solidFill>
              <a:latin typeface="Comic Sans MS"/>
              <a:ea typeface="Comic Sans MS"/>
              <a:cs typeface="Comic Sans MS"/>
              <a:sym typeface="Comic Sans MS"/>
            </a:endParaRPr>
          </a:p>
        </p:txBody>
      </p:sp>
      <p:pic>
        <p:nvPicPr>
          <p:cNvPr id="1873" name="Google Shape;1873;p1"/>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4" name="Shape 1874"/>
        <p:cNvGrpSpPr/>
        <p:nvPr/>
      </p:nvGrpSpPr>
      <p:grpSpPr>
        <a:xfrm>
          <a:off x="0" y="0"/>
          <a:ext cx="0" cy="0"/>
          <a:chOff x="0" y="0"/>
          <a:chExt cx="0" cy="0"/>
        </a:xfrm>
      </p:grpSpPr>
      <p:pic>
        <p:nvPicPr>
          <p:cNvPr id="1875" name="Google Shape;1875;p2"/>
          <p:cNvPicPr preferRelativeResize="0"/>
          <p:nvPr/>
        </p:nvPicPr>
        <p:blipFill rotWithShape="1">
          <a:blip r:embed="rId3">
            <a:alphaModFix/>
          </a:blip>
          <a:srcRect b="0" l="0" r="0" t="0"/>
          <a:stretch/>
        </p:blipFill>
        <p:spPr>
          <a:xfrm>
            <a:off x="0" y="0"/>
            <a:ext cx="9143999" cy="5143500"/>
          </a:xfrm>
          <a:prstGeom prst="rect">
            <a:avLst/>
          </a:prstGeom>
          <a:noFill/>
          <a:ln>
            <a:noFill/>
          </a:ln>
        </p:spPr>
      </p:pic>
      <p:sp>
        <p:nvSpPr>
          <p:cNvPr id="1876" name="Google Shape;1876;p2"/>
          <p:cNvSpPr/>
          <p:nvPr/>
        </p:nvSpPr>
        <p:spPr>
          <a:xfrm rot="4208">
            <a:off x="8463553" y="4633226"/>
            <a:ext cx="490200" cy="365700"/>
          </a:xfrm>
          <a:prstGeom prst="ellipse">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IN" sz="1000" u="none" cap="none" strike="noStrike">
                <a:solidFill>
                  <a:srgbClr val="000000"/>
                </a:solidFill>
                <a:latin typeface="Comic Sans MS"/>
                <a:ea typeface="Comic Sans MS"/>
                <a:cs typeface="Comic Sans MS"/>
                <a:sym typeface="Comic Sans MS"/>
              </a:rPr>
              <a:t>10</a:t>
            </a:r>
            <a:endParaRPr b="1" i="0" sz="1000" u="none" cap="none" strike="noStrike">
              <a:solidFill>
                <a:srgbClr val="000000"/>
              </a:solidFill>
              <a:latin typeface="Comic Sans MS"/>
              <a:ea typeface="Comic Sans MS"/>
              <a:cs typeface="Comic Sans MS"/>
              <a:sym typeface="Comic Sans MS"/>
            </a:endParaRPr>
          </a:p>
        </p:txBody>
      </p:sp>
      <p:pic>
        <p:nvPicPr>
          <p:cNvPr id="1877" name="Google Shape;1877;p2"/>
          <p:cNvPicPr preferRelativeResize="0"/>
          <p:nvPr/>
        </p:nvPicPr>
        <p:blipFill rotWithShape="1">
          <a:blip r:embed="rId4">
            <a:alphaModFix/>
          </a:blip>
          <a:srcRect b="0" l="0" r="0" t="0"/>
          <a:stretch/>
        </p:blipFill>
        <p:spPr>
          <a:xfrm>
            <a:off x="8130852" y="183077"/>
            <a:ext cx="884799" cy="496023"/>
          </a:xfrm>
          <a:prstGeom prst="rect">
            <a:avLst/>
          </a:prstGeom>
          <a:noFill/>
          <a:ln>
            <a:noFill/>
          </a:ln>
        </p:spPr>
      </p:pic>
    </p:spTree>
  </p:cSld>
  <p:clrMapOvr>
    <a:masterClrMapping/>
  </p:clrMapOvr>
</p:sld>
</file>

<file path=ppt/theme/theme1.xml><?xml version="1.0" encoding="utf-8"?>
<a:theme xmlns:a="http://schemas.openxmlformats.org/drawingml/2006/main" name="Marketing Challenges of VR by Slidesgo">
  <a:themeElements>
    <a:clrScheme name="Simple Light">
      <a:dk1>
        <a:srgbClr val="010D26"/>
      </a:dk1>
      <a:lt1>
        <a:srgbClr val="8509FB"/>
      </a:lt1>
      <a:dk2>
        <a:srgbClr val="D026E1"/>
      </a:dk2>
      <a:lt2>
        <a:srgbClr val="BF28A3"/>
      </a:lt2>
      <a:accent1>
        <a:srgbClr val="C84992"/>
      </a:accent1>
      <a:accent2>
        <a:srgbClr val="DD8F89"/>
      </a:accent2>
      <a:accent3>
        <a:srgbClr val="F3D3A0"/>
      </a:accent3>
      <a:accent4>
        <a:srgbClr val="63B0FC"/>
      </a:accent4>
      <a:accent5>
        <a:srgbClr val="A0EBDC"/>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